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notesSlides/notesSlide13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notesSlides/notesSlide14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15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10.xml" ContentType="application/vnd.openxmlformats-officedocument.themeOverr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11.xml" ContentType="application/vnd.openxmlformats-officedocument.themeOverr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12.xml" ContentType="application/vnd.openxmlformats-officedocument.themeOverride+xml"/>
  <Override PartName="/ppt/notesSlides/notesSlide16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13.xml" ContentType="application/vnd.openxmlformats-officedocument.themeOverrid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4.xml" ContentType="application/vnd.openxmlformats-officedocument.themeOverr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42"/>
  </p:notesMasterIdLst>
  <p:sldIdLst>
    <p:sldId id="258" r:id="rId2"/>
    <p:sldId id="259" r:id="rId3"/>
    <p:sldId id="353" r:id="rId4"/>
    <p:sldId id="362" r:id="rId5"/>
    <p:sldId id="342" r:id="rId6"/>
    <p:sldId id="260" r:id="rId7"/>
    <p:sldId id="333" r:id="rId8"/>
    <p:sldId id="334" r:id="rId9"/>
    <p:sldId id="354" r:id="rId10"/>
    <p:sldId id="360" r:id="rId11"/>
    <p:sldId id="330" r:id="rId12"/>
    <p:sldId id="331" r:id="rId13"/>
    <p:sldId id="355" r:id="rId14"/>
    <p:sldId id="335" r:id="rId15"/>
    <p:sldId id="336" r:id="rId16"/>
    <p:sldId id="351" r:id="rId17"/>
    <p:sldId id="359" r:id="rId18"/>
    <p:sldId id="337" r:id="rId19"/>
    <p:sldId id="345" r:id="rId20"/>
    <p:sldId id="346" r:id="rId21"/>
    <p:sldId id="343" r:id="rId22"/>
    <p:sldId id="344" r:id="rId23"/>
    <p:sldId id="356" r:id="rId24"/>
    <p:sldId id="358" r:id="rId25"/>
    <p:sldId id="338" r:id="rId26"/>
    <p:sldId id="339" r:id="rId27"/>
    <p:sldId id="340" r:id="rId28"/>
    <p:sldId id="364" r:id="rId29"/>
    <p:sldId id="365" r:id="rId30"/>
    <p:sldId id="348" r:id="rId31"/>
    <p:sldId id="357" r:id="rId32"/>
    <p:sldId id="332" r:id="rId33"/>
    <p:sldId id="352" r:id="rId34"/>
    <p:sldId id="277" r:id="rId35"/>
    <p:sldId id="323" r:id="rId36"/>
    <p:sldId id="363" r:id="rId37"/>
    <p:sldId id="347" r:id="rId38"/>
    <p:sldId id="328" r:id="rId39"/>
    <p:sldId id="367" r:id="rId40"/>
    <p:sldId id="366" r:id="rId41"/>
  </p:sldIdLst>
  <p:sldSz cx="9144000" cy="6858000" type="screen4x3"/>
  <p:notesSz cx="6797675" cy="9874250"/>
  <p:custDataLst>
    <p:tags r:id="rId43"/>
  </p:custDataLst>
  <p:defaultTextStyle>
    <a:defPPr>
      <a:defRPr lang="zh-TW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新細明體" charset="-120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新細明體" charset="-120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新細明體" charset="-120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新細明體" charset="-120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新細明體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CEEF"/>
    <a:srgbClr val="7EEE81"/>
    <a:srgbClr val="FBF870"/>
    <a:srgbClr val="A7F3A9"/>
    <a:srgbClr val="9933FF"/>
    <a:srgbClr val="0000FF"/>
    <a:srgbClr val="E1FBE2"/>
    <a:srgbClr val="CCF8CD"/>
    <a:srgbClr val="008000"/>
    <a:srgbClr val="A3A3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27102A9-8310-4765-A935-A1911B00CA55}" styleName="淺色樣式 1 - 輔色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35" autoAdjust="0"/>
    <p:restoredTop sz="91007" autoAdjust="0"/>
  </p:normalViewPr>
  <p:slideViewPr>
    <p:cSldViewPr snapToGrid="0">
      <p:cViewPr varScale="1">
        <p:scale>
          <a:sx n="110" d="100"/>
          <a:sy n="110" d="100"/>
        </p:scale>
        <p:origin x="1620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983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1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Microsoft_Excel____10.xlsx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Microsoft_Excel____11.xlsx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Microsoft_Excel____12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Microsoft_Excel____13.xlsx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package" Target="../embeddings/Microsoft_Excel____14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5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package" Target="../embeddings/Microsoft_Excel____15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aphpkb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final!$A$22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final!$B$22:$CF$22</c:f>
              <c:numCache>
                <c:formatCode>General</c:formatCode>
                <c:ptCount val="83"/>
                <c:pt idx="0">
                  <c:v>50</c:v>
                </c:pt>
                <c:pt idx="1">
                  <c:v>54.216867469900002</c:v>
                </c:pt>
                <c:pt idx="2">
                  <c:v>55.301204819299997</c:v>
                </c:pt>
                <c:pt idx="3">
                  <c:v>56.8674698795</c:v>
                </c:pt>
                <c:pt idx="4">
                  <c:v>59.156626506000002</c:v>
                </c:pt>
                <c:pt idx="5">
                  <c:v>59.819277108400001</c:v>
                </c:pt>
                <c:pt idx="6">
                  <c:v>61.325301204799999</c:v>
                </c:pt>
                <c:pt idx="7">
                  <c:v>60.0602409639</c:v>
                </c:pt>
                <c:pt idx="8">
                  <c:v>62.951807228900002</c:v>
                </c:pt>
                <c:pt idx="9">
                  <c:v>66.144578313300002</c:v>
                </c:pt>
                <c:pt idx="10">
                  <c:v>66.626506024099996</c:v>
                </c:pt>
                <c:pt idx="11">
                  <c:v>71.445783132499997</c:v>
                </c:pt>
                <c:pt idx="12">
                  <c:v>71.084337349400002</c:v>
                </c:pt>
                <c:pt idx="13">
                  <c:v>73.915662650599998</c:v>
                </c:pt>
                <c:pt idx="14">
                  <c:v>73.674698795200001</c:v>
                </c:pt>
                <c:pt idx="15">
                  <c:v>74.879518072300002</c:v>
                </c:pt>
                <c:pt idx="16">
                  <c:v>76.084337349400002</c:v>
                </c:pt>
                <c:pt idx="17">
                  <c:v>78.554216867500003</c:v>
                </c:pt>
                <c:pt idx="18">
                  <c:v>78.734939759</c:v>
                </c:pt>
                <c:pt idx="19">
                  <c:v>79.578313253000005</c:v>
                </c:pt>
                <c:pt idx="20">
                  <c:v>81.325301204799999</c:v>
                </c:pt>
                <c:pt idx="21">
                  <c:v>81.927710843400007</c:v>
                </c:pt>
                <c:pt idx="22">
                  <c:v>84.156626505999995</c:v>
                </c:pt>
                <c:pt idx="23">
                  <c:v>85.903614457800003</c:v>
                </c:pt>
                <c:pt idx="24">
                  <c:v>86.746987951799994</c:v>
                </c:pt>
                <c:pt idx="25">
                  <c:v>87.951807228899995</c:v>
                </c:pt>
                <c:pt idx="26">
                  <c:v>87.349397590400002</c:v>
                </c:pt>
                <c:pt idx="27">
                  <c:v>88.614457831300001</c:v>
                </c:pt>
                <c:pt idx="28">
                  <c:v>88.915662650599998</c:v>
                </c:pt>
                <c:pt idx="29">
                  <c:v>88.855421686699998</c:v>
                </c:pt>
                <c:pt idx="30">
                  <c:v>90.722891566300007</c:v>
                </c:pt>
                <c:pt idx="31">
                  <c:v>90.421686746999995</c:v>
                </c:pt>
                <c:pt idx="32">
                  <c:v>90.963855421700003</c:v>
                </c:pt>
                <c:pt idx="33">
                  <c:v>91.746987951799994</c:v>
                </c:pt>
                <c:pt idx="34">
                  <c:v>91.686746987999996</c:v>
                </c:pt>
                <c:pt idx="35">
                  <c:v>91.626506024099996</c:v>
                </c:pt>
                <c:pt idx="36">
                  <c:v>92.650602409599998</c:v>
                </c:pt>
                <c:pt idx="37">
                  <c:v>94.216867469899995</c:v>
                </c:pt>
                <c:pt idx="38">
                  <c:v>95.301204819299997</c:v>
                </c:pt>
                <c:pt idx="39">
                  <c:v>95.602409638599994</c:v>
                </c:pt>
                <c:pt idx="40">
                  <c:v>96.144578313300002</c:v>
                </c:pt>
                <c:pt idx="41">
                  <c:v>96.2048192771</c:v>
                </c:pt>
                <c:pt idx="42">
                  <c:v>96.746987951799994</c:v>
                </c:pt>
                <c:pt idx="43">
                  <c:v>97.409638554200001</c:v>
                </c:pt>
                <c:pt idx="44">
                  <c:v>97.530120481899999</c:v>
                </c:pt>
                <c:pt idx="45">
                  <c:v>97.228915662700004</c:v>
                </c:pt>
                <c:pt idx="46">
                  <c:v>97.228915662700004</c:v>
                </c:pt>
                <c:pt idx="47">
                  <c:v>97.349397590400002</c:v>
                </c:pt>
                <c:pt idx="48">
                  <c:v>97.469879518100001</c:v>
                </c:pt>
                <c:pt idx="49">
                  <c:v>97.650602409599998</c:v>
                </c:pt>
                <c:pt idx="50">
                  <c:v>97.650602409599998</c:v>
                </c:pt>
                <c:pt idx="51">
                  <c:v>98.433734939800004</c:v>
                </c:pt>
                <c:pt idx="52">
                  <c:v>98.072289156599993</c:v>
                </c:pt>
                <c:pt idx="53">
                  <c:v>98.072289156599993</c:v>
                </c:pt>
                <c:pt idx="54">
                  <c:v>98.072289156599993</c:v>
                </c:pt>
                <c:pt idx="55">
                  <c:v>98.072289156599993</c:v>
                </c:pt>
                <c:pt idx="56">
                  <c:v>98.313253012000004</c:v>
                </c:pt>
                <c:pt idx="57">
                  <c:v>98.313253012000004</c:v>
                </c:pt>
                <c:pt idx="58">
                  <c:v>98.734939759</c:v>
                </c:pt>
                <c:pt idx="59">
                  <c:v>98.975903614499998</c:v>
                </c:pt>
                <c:pt idx="60">
                  <c:v>98.915662650599998</c:v>
                </c:pt>
                <c:pt idx="61">
                  <c:v>98.915662650599998</c:v>
                </c:pt>
                <c:pt idx="62">
                  <c:v>99.096385542199997</c:v>
                </c:pt>
                <c:pt idx="63">
                  <c:v>99.216867469899995</c:v>
                </c:pt>
                <c:pt idx="64">
                  <c:v>99.277108433699993</c:v>
                </c:pt>
                <c:pt idx="65">
                  <c:v>99.337349397599993</c:v>
                </c:pt>
                <c:pt idx="66">
                  <c:v>99.457831325300006</c:v>
                </c:pt>
                <c:pt idx="67">
                  <c:v>99.397590361400006</c:v>
                </c:pt>
                <c:pt idx="68">
                  <c:v>99.457831325300006</c:v>
                </c:pt>
                <c:pt idx="69">
                  <c:v>99.819277108400001</c:v>
                </c:pt>
                <c:pt idx="70">
                  <c:v>99.819277108400001</c:v>
                </c:pt>
                <c:pt idx="71">
                  <c:v>99.759036144600003</c:v>
                </c:pt>
                <c:pt idx="72">
                  <c:v>99.879518072300002</c:v>
                </c:pt>
                <c:pt idx="73">
                  <c:v>99.879518072300002</c:v>
                </c:pt>
                <c:pt idx="74">
                  <c:v>99.9397590361</c:v>
                </c:pt>
                <c:pt idx="75">
                  <c:v>99.9397590361</c:v>
                </c:pt>
                <c:pt idx="76">
                  <c:v>99.9397590361</c:v>
                </c:pt>
                <c:pt idx="77">
                  <c:v>100</c:v>
                </c:pt>
                <c:pt idx="78">
                  <c:v>99.9397590361</c:v>
                </c:pt>
                <c:pt idx="79">
                  <c:v>99.9397590361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final!$A$23</c:f>
              <c:strCache>
                <c:ptCount val="1"/>
                <c:pt idx="0">
                  <c:v>greedy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final!$B$23:$CF$23</c:f>
              <c:numCache>
                <c:formatCode>General</c:formatCode>
                <c:ptCount val="83"/>
                <c:pt idx="0">
                  <c:v>61.445783132499997</c:v>
                </c:pt>
                <c:pt idx="1">
                  <c:v>44.578313252999997</c:v>
                </c:pt>
                <c:pt idx="2">
                  <c:v>40.963855421700003</c:v>
                </c:pt>
                <c:pt idx="3">
                  <c:v>40.963855421700003</c:v>
                </c:pt>
                <c:pt idx="4">
                  <c:v>39.759036144600003</c:v>
                </c:pt>
                <c:pt idx="5">
                  <c:v>42.168674698799997</c:v>
                </c:pt>
                <c:pt idx="6">
                  <c:v>49.397590361399999</c:v>
                </c:pt>
                <c:pt idx="7">
                  <c:v>66.265060241</c:v>
                </c:pt>
                <c:pt idx="8">
                  <c:v>68.674698795200001</c:v>
                </c:pt>
                <c:pt idx="9">
                  <c:v>65.0602409639</c:v>
                </c:pt>
                <c:pt idx="10">
                  <c:v>63.855421686699998</c:v>
                </c:pt>
                <c:pt idx="11">
                  <c:v>63.855421686699998</c:v>
                </c:pt>
                <c:pt idx="12">
                  <c:v>63.855421686699998</c:v>
                </c:pt>
                <c:pt idx="13">
                  <c:v>65.0602409639</c:v>
                </c:pt>
                <c:pt idx="14">
                  <c:v>65.0602409639</c:v>
                </c:pt>
                <c:pt idx="15">
                  <c:v>69.879518072300002</c:v>
                </c:pt>
                <c:pt idx="16">
                  <c:v>68.674698795200001</c:v>
                </c:pt>
                <c:pt idx="17">
                  <c:v>77.108433734900004</c:v>
                </c:pt>
                <c:pt idx="18">
                  <c:v>75.903614457800003</c:v>
                </c:pt>
                <c:pt idx="19">
                  <c:v>80.722891566300007</c:v>
                </c:pt>
                <c:pt idx="20">
                  <c:v>81.927710843400007</c:v>
                </c:pt>
                <c:pt idx="21">
                  <c:v>81.927710843400007</c:v>
                </c:pt>
                <c:pt idx="22">
                  <c:v>79.518072289200006</c:v>
                </c:pt>
                <c:pt idx="23">
                  <c:v>77.108433734900004</c:v>
                </c:pt>
                <c:pt idx="24">
                  <c:v>78.313253012000004</c:v>
                </c:pt>
                <c:pt idx="25">
                  <c:v>81.927710843400007</c:v>
                </c:pt>
                <c:pt idx="26">
                  <c:v>78.313253012000004</c:v>
                </c:pt>
                <c:pt idx="27">
                  <c:v>81.927710843400007</c:v>
                </c:pt>
                <c:pt idx="28">
                  <c:v>83.132530120499993</c:v>
                </c:pt>
                <c:pt idx="29">
                  <c:v>83.132530120499993</c:v>
                </c:pt>
                <c:pt idx="30">
                  <c:v>79.518072289200006</c:v>
                </c:pt>
                <c:pt idx="31">
                  <c:v>78.313253012000004</c:v>
                </c:pt>
                <c:pt idx="32">
                  <c:v>78.313253012000004</c:v>
                </c:pt>
                <c:pt idx="33">
                  <c:v>83.132530120499993</c:v>
                </c:pt>
                <c:pt idx="34">
                  <c:v>79.518072289200006</c:v>
                </c:pt>
                <c:pt idx="35">
                  <c:v>80.722891566300007</c:v>
                </c:pt>
                <c:pt idx="36">
                  <c:v>84.337349397599993</c:v>
                </c:pt>
                <c:pt idx="37">
                  <c:v>89.156626505999995</c:v>
                </c:pt>
                <c:pt idx="38">
                  <c:v>86.746987951799994</c:v>
                </c:pt>
                <c:pt idx="39">
                  <c:v>93.975903614499998</c:v>
                </c:pt>
                <c:pt idx="40">
                  <c:v>92.771084337299996</c:v>
                </c:pt>
                <c:pt idx="41">
                  <c:v>93.975903614499998</c:v>
                </c:pt>
                <c:pt idx="42">
                  <c:v>96.385542168699999</c:v>
                </c:pt>
                <c:pt idx="43">
                  <c:v>95.180722891599999</c:v>
                </c:pt>
                <c:pt idx="44">
                  <c:v>95.180722891599999</c:v>
                </c:pt>
                <c:pt idx="45">
                  <c:v>95.180722891599999</c:v>
                </c:pt>
                <c:pt idx="46">
                  <c:v>98.7951807229</c:v>
                </c:pt>
                <c:pt idx="47">
                  <c:v>98.7951807229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final!$A$24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final!$B$24:$CF$24</c:f>
              <c:numCache>
                <c:formatCode>General</c:formatCode>
                <c:ptCount val="83"/>
                <c:pt idx="0">
                  <c:v>61.445783132499997</c:v>
                </c:pt>
                <c:pt idx="1">
                  <c:v>61.445783132499997</c:v>
                </c:pt>
                <c:pt idx="2">
                  <c:v>61.445783132499997</c:v>
                </c:pt>
                <c:pt idx="3">
                  <c:v>61.445783132499997</c:v>
                </c:pt>
                <c:pt idx="4">
                  <c:v>61.445783132499997</c:v>
                </c:pt>
                <c:pt idx="5">
                  <c:v>62.650602409599998</c:v>
                </c:pt>
                <c:pt idx="6">
                  <c:v>63.855421686699998</c:v>
                </c:pt>
                <c:pt idx="7">
                  <c:v>63.855421686699998</c:v>
                </c:pt>
                <c:pt idx="8">
                  <c:v>63.855421686699998</c:v>
                </c:pt>
                <c:pt idx="9">
                  <c:v>65.0602409639</c:v>
                </c:pt>
                <c:pt idx="10">
                  <c:v>66.265060241</c:v>
                </c:pt>
                <c:pt idx="11">
                  <c:v>66.265060241</c:v>
                </c:pt>
                <c:pt idx="12">
                  <c:v>67.469879518100001</c:v>
                </c:pt>
                <c:pt idx="13">
                  <c:v>74.698795180700003</c:v>
                </c:pt>
                <c:pt idx="14">
                  <c:v>77.108433734900004</c:v>
                </c:pt>
                <c:pt idx="15">
                  <c:v>80.722891566300007</c:v>
                </c:pt>
                <c:pt idx="16">
                  <c:v>84.337349397599993</c:v>
                </c:pt>
                <c:pt idx="17">
                  <c:v>85.542168674699994</c:v>
                </c:pt>
                <c:pt idx="18">
                  <c:v>91.566265060199996</c:v>
                </c:pt>
                <c:pt idx="19">
                  <c:v>92.771084337299996</c:v>
                </c:pt>
                <c:pt idx="20">
                  <c:v>93.975903614499998</c:v>
                </c:pt>
                <c:pt idx="21">
                  <c:v>92.771084337299996</c:v>
                </c:pt>
                <c:pt idx="22">
                  <c:v>93.975903614499998</c:v>
                </c:pt>
                <c:pt idx="23">
                  <c:v>95.180722891599999</c:v>
                </c:pt>
                <c:pt idx="24">
                  <c:v>95.180722891599999</c:v>
                </c:pt>
                <c:pt idx="25">
                  <c:v>95.180722891599999</c:v>
                </c:pt>
                <c:pt idx="26">
                  <c:v>98.7951807229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2322512"/>
        <c:axId val="252323072"/>
      </c:lineChart>
      <c:catAx>
        <c:axId val="2523225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2323072"/>
        <c:crosses val="autoZero"/>
        <c:auto val="1"/>
        <c:lblAlgn val="ctr"/>
        <c:lblOffset val="100"/>
        <c:tickMarkSkip val="1"/>
        <c:noMultiLvlLbl val="0"/>
      </c:catAx>
      <c:valAx>
        <c:axId val="252323072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2322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random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final!$A$63</c:f>
              <c:strCache>
                <c:ptCount val="1"/>
                <c:pt idx="0">
                  <c:v>state-feature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final!$B$63:$BP$63</c:f>
              <c:numCache>
                <c:formatCode>General</c:formatCode>
                <c:ptCount val="67"/>
                <c:pt idx="0">
                  <c:v>88.059701492499997</c:v>
                </c:pt>
                <c:pt idx="1">
                  <c:v>88.134328358199994</c:v>
                </c:pt>
                <c:pt idx="2">
                  <c:v>88.507462686599993</c:v>
                </c:pt>
                <c:pt idx="3">
                  <c:v>88.880597014900005</c:v>
                </c:pt>
                <c:pt idx="4">
                  <c:v>88.805970149299995</c:v>
                </c:pt>
                <c:pt idx="5">
                  <c:v>89.179104477600006</c:v>
                </c:pt>
                <c:pt idx="6">
                  <c:v>89.552238806000005</c:v>
                </c:pt>
                <c:pt idx="7">
                  <c:v>89.776119402999996</c:v>
                </c:pt>
                <c:pt idx="8">
                  <c:v>90.149253731300007</c:v>
                </c:pt>
                <c:pt idx="9">
                  <c:v>90.447761193999995</c:v>
                </c:pt>
                <c:pt idx="10">
                  <c:v>90.522388059700006</c:v>
                </c:pt>
                <c:pt idx="11">
                  <c:v>90.746268656699996</c:v>
                </c:pt>
                <c:pt idx="12">
                  <c:v>91.268656716400002</c:v>
                </c:pt>
                <c:pt idx="13">
                  <c:v>91.3432835821</c:v>
                </c:pt>
                <c:pt idx="14">
                  <c:v>91.492537313400007</c:v>
                </c:pt>
                <c:pt idx="15">
                  <c:v>91.567164179100004</c:v>
                </c:pt>
                <c:pt idx="16">
                  <c:v>91.641791044800001</c:v>
                </c:pt>
                <c:pt idx="17">
                  <c:v>91.940298507500003</c:v>
                </c:pt>
                <c:pt idx="18">
                  <c:v>92.164179104499993</c:v>
                </c:pt>
                <c:pt idx="19">
                  <c:v>92.3134328358</c:v>
                </c:pt>
                <c:pt idx="20">
                  <c:v>92.761194029899997</c:v>
                </c:pt>
                <c:pt idx="21">
                  <c:v>93.208955223900006</c:v>
                </c:pt>
                <c:pt idx="22">
                  <c:v>93.358208955199999</c:v>
                </c:pt>
                <c:pt idx="23">
                  <c:v>93.507462686599993</c:v>
                </c:pt>
                <c:pt idx="24">
                  <c:v>93.6567164179</c:v>
                </c:pt>
                <c:pt idx="25">
                  <c:v>93.880597014900005</c:v>
                </c:pt>
                <c:pt idx="26">
                  <c:v>94.029850746299999</c:v>
                </c:pt>
                <c:pt idx="27">
                  <c:v>94.179104477600006</c:v>
                </c:pt>
                <c:pt idx="28">
                  <c:v>94.179104477600006</c:v>
                </c:pt>
                <c:pt idx="29">
                  <c:v>94.477611940299994</c:v>
                </c:pt>
                <c:pt idx="30">
                  <c:v>94.328358209000001</c:v>
                </c:pt>
                <c:pt idx="31">
                  <c:v>94.626865671600001</c:v>
                </c:pt>
                <c:pt idx="32">
                  <c:v>95.074626865699997</c:v>
                </c:pt>
                <c:pt idx="33">
                  <c:v>95.223880597000004</c:v>
                </c:pt>
                <c:pt idx="34">
                  <c:v>95.373134328399999</c:v>
                </c:pt>
                <c:pt idx="35">
                  <c:v>95.597014925400003</c:v>
                </c:pt>
                <c:pt idx="36">
                  <c:v>95.597014925400003</c:v>
                </c:pt>
                <c:pt idx="37">
                  <c:v>95.746268656699996</c:v>
                </c:pt>
                <c:pt idx="38">
                  <c:v>95.970149253700001</c:v>
                </c:pt>
                <c:pt idx="39">
                  <c:v>96.417910447799997</c:v>
                </c:pt>
                <c:pt idx="40">
                  <c:v>96.641791044800001</c:v>
                </c:pt>
                <c:pt idx="41">
                  <c:v>96.716417910399997</c:v>
                </c:pt>
                <c:pt idx="42">
                  <c:v>96.865671641800006</c:v>
                </c:pt>
                <c:pt idx="43">
                  <c:v>97.014925373099999</c:v>
                </c:pt>
                <c:pt idx="44">
                  <c:v>97.164179104499993</c:v>
                </c:pt>
                <c:pt idx="45">
                  <c:v>97.3134328358</c:v>
                </c:pt>
                <c:pt idx="46">
                  <c:v>97.537313432800005</c:v>
                </c:pt>
                <c:pt idx="47">
                  <c:v>97.537313432800005</c:v>
                </c:pt>
                <c:pt idx="48">
                  <c:v>97.761194029899997</c:v>
                </c:pt>
                <c:pt idx="49">
                  <c:v>97.761194029899997</c:v>
                </c:pt>
                <c:pt idx="50">
                  <c:v>98.208955223900006</c:v>
                </c:pt>
                <c:pt idx="51">
                  <c:v>98.134328358199994</c:v>
                </c:pt>
                <c:pt idx="52">
                  <c:v>98.358208955199999</c:v>
                </c:pt>
                <c:pt idx="53">
                  <c:v>98.507462686599993</c:v>
                </c:pt>
                <c:pt idx="54">
                  <c:v>98.582089552200003</c:v>
                </c:pt>
                <c:pt idx="55">
                  <c:v>98.6567164179</c:v>
                </c:pt>
                <c:pt idx="56">
                  <c:v>98.880597014900005</c:v>
                </c:pt>
                <c:pt idx="57">
                  <c:v>98.880597014900005</c:v>
                </c:pt>
                <c:pt idx="58">
                  <c:v>99.029850746299999</c:v>
                </c:pt>
                <c:pt idx="59">
                  <c:v>99.179104477600006</c:v>
                </c:pt>
                <c:pt idx="60">
                  <c:v>99.328358209000001</c:v>
                </c:pt>
                <c:pt idx="61">
                  <c:v>99.402985074599997</c:v>
                </c:pt>
                <c:pt idx="62">
                  <c:v>99.701492537299998</c:v>
                </c:pt>
                <c:pt idx="63">
                  <c:v>99.701492537299998</c:v>
                </c:pt>
                <c:pt idx="64">
                  <c:v>99.701492537299998</c:v>
                </c:pt>
                <c:pt idx="65">
                  <c:v>99.925373134300003</c:v>
                </c:pt>
                <c:pt idx="66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final!$A$64</c:f>
              <c:strCache>
                <c:ptCount val="1"/>
                <c:pt idx="0">
                  <c:v>keyword-feature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final!$B$64:$BP$64</c:f>
              <c:numCache>
                <c:formatCode>General</c:formatCode>
                <c:ptCount val="67"/>
                <c:pt idx="0">
                  <c:v>72.727272727300004</c:v>
                </c:pt>
                <c:pt idx="1">
                  <c:v>75.757575757599994</c:v>
                </c:pt>
                <c:pt idx="2">
                  <c:v>84.242424242400006</c:v>
                </c:pt>
                <c:pt idx="3">
                  <c:v>81.287878787899999</c:v>
                </c:pt>
                <c:pt idx="4">
                  <c:v>82.651515151500007</c:v>
                </c:pt>
                <c:pt idx="5">
                  <c:v>84.545454545499993</c:v>
                </c:pt>
                <c:pt idx="6">
                  <c:v>86.818181818200003</c:v>
                </c:pt>
                <c:pt idx="7">
                  <c:v>89.090909090899999</c:v>
                </c:pt>
                <c:pt idx="8">
                  <c:v>87.121212121200003</c:v>
                </c:pt>
                <c:pt idx="9">
                  <c:v>87.424242424200003</c:v>
                </c:pt>
                <c:pt idx="10">
                  <c:v>87.803030303</c:v>
                </c:pt>
                <c:pt idx="11">
                  <c:v>88.863636363599994</c:v>
                </c:pt>
                <c:pt idx="12">
                  <c:v>89.772727272699996</c:v>
                </c:pt>
                <c:pt idx="13">
                  <c:v>90.378787878799997</c:v>
                </c:pt>
                <c:pt idx="14">
                  <c:v>90.984848484799997</c:v>
                </c:pt>
                <c:pt idx="15">
                  <c:v>90.984848484799997</c:v>
                </c:pt>
                <c:pt idx="16">
                  <c:v>91.136363636400006</c:v>
                </c:pt>
                <c:pt idx="17">
                  <c:v>91.590909090899999</c:v>
                </c:pt>
                <c:pt idx="18">
                  <c:v>91.742424242400006</c:v>
                </c:pt>
                <c:pt idx="19">
                  <c:v>92.196969697</c:v>
                </c:pt>
                <c:pt idx="20">
                  <c:v>91.590909090899999</c:v>
                </c:pt>
                <c:pt idx="21">
                  <c:v>92.196969697</c:v>
                </c:pt>
                <c:pt idx="22">
                  <c:v>92.803030303</c:v>
                </c:pt>
                <c:pt idx="23">
                  <c:v>92.651515151500007</c:v>
                </c:pt>
                <c:pt idx="24">
                  <c:v>93.030303030300004</c:v>
                </c:pt>
                <c:pt idx="25">
                  <c:v>93.181818181799997</c:v>
                </c:pt>
                <c:pt idx="26">
                  <c:v>93.333333333300004</c:v>
                </c:pt>
                <c:pt idx="27">
                  <c:v>93.636363636400006</c:v>
                </c:pt>
                <c:pt idx="28">
                  <c:v>93.636363636400006</c:v>
                </c:pt>
                <c:pt idx="29">
                  <c:v>93.939393939400006</c:v>
                </c:pt>
                <c:pt idx="30">
                  <c:v>94.318181818200003</c:v>
                </c:pt>
                <c:pt idx="31">
                  <c:v>94.469696969699996</c:v>
                </c:pt>
                <c:pt idx="32">
                  <c:v>94.545454545499993</c:v>
                </c:pt>
                <c:pt idx="33">
                  <c:v>94.621212121200003</c:v>
                </c:pt>
                <c:pt idx="34">
                  <c:v>94.621212121200003</c:v>
                </c:pt>
                <c:pt idx="35">
                  <c:v>94.772727272699996</c:v>
                </c:pt>
                <c:pt idx="36">
                  <c:v>94.848484848499993</c:v>
                </c:pt>
                <c:pt idx="37">
                  <c:v>94.696969697</c:v>
                </c:pt>
                <c:pt idx="38">
                  <c:v>94.848484848499993</c:v>
                </c:pt>
                <c:pt idx="39">
                  <c:v>95.075757575799997</c:v>
                </c:pt>
                <c:pt idx="40">
                  <c:v>95.227272727300004</c:v>
                </c:pt>
                <c:pt idx="41">
                  <c:v>95.378787878799997</c:v>
                </c:pt>
                <c:pt idx="42">
                  <c:v>95.530303030300004</c:v>
                </c:pt>
                <c:pt idx="43">
                  <c:v>95.606060606100002</c:v>
                </c:pt>
                <c:pt idx="44">
                  <c:v>95.606060606100002</c:v>
                </c:pt>
                <c:pt idx="45">
                  <c:v>95.757575757599994</c:v>
                </c:pt>
                <c:pt idx="46">
                  <c:v>95.606060606100002</c:v>
                </c:pt>
                <c:pt idx="47">
                  <c:v>95.984848484799997</c:v>
                </c:pt>
                <c:pt idx="48">
                  <c:v>95.984848484799997</c:v>
                </c:pt>
                <c:pt idx="49">
                  <c:v>96.136363636400006</c:v>
                </c:pt>
                <c:pt idx="50">
                  <c:v>96.212121212100001</c:v>
                </c:pt>
                <c:pt idx="51">
                  <c:v>96.287878787899999</c:v>
                </c:pt>
                <c:pt idx="52">
                  <c:v>96.212121212100001</c:v>
                </c:pt>
                <c:pt idx="53">
                  <c:v>96.287878787899999</c:v>
                </c:pt>
                <c:pt idx="54">
                  <c:v>96.287878787899999</c:v>
                </c:pt>
                <c:pt idx="55">
                  <c:v>96.363636363599994</c:v>
                </c:pt>
                <c:pt idx="56">
                  <c:v>96.666666666699996</c:v>
                </c:pt>
                <c:pt idx="57">
                  <c:v>96.666666666699996</c:v>
                </c:pt>
                <c:pt idx="58">
                  <c:v>96.666666666699996</c:v>
                </c:pt>
                <c:pt idx="59">
                  <c:v>96.742424242400006</c:v>
                </c:pt>
                <c:pt idx="60">
                  <c:v>96.666666666699996</c:v>
                </c:pt>
                <c:pt idx="61">
                  <c:v>96.818181818200003</c:v>
                </c:pt>
                <c:pt idx="62">
                  <c:v>96.893939393899998</c:v>
                </c:pt>
                <c:pt idx="63">
                  <c:v>96.893939393899998</c:v>
                </c:pt>
                <c:pt idx="64">
                  <c:v>96.893939393899998</c:v>
                </c:pt>
                <c:pt idx="65">
                  <c:v>96.969696969699996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9531536"/>
        <c:axId val="372994288"/>
      </c:lineChart>
      <c:catAx>
        <c:axId val="3695315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2994288"/>
        <c:crosses val="autoZero"/>
        <c:auto val="1"/>
        <c:lblAlgn val="ctr"/>
        <c:lblOffset val="100"/>
        <c:noMultiLvlLbl val="0"/>
      </c:catAx>
      <c:valAx>
        <c:axId val="372994288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95315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greedy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final!$A$66</c:f>
              <c:strCache>
                <c:ptCount val="1"/>
                <c:pt idx="0">
                  <c:v>state-feature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final!$B$66:$BP$66</c:f>
              <c:numCache>
                <c:formatCode>General</c:formatCode>
                <c:ptCount val="67"/>
                <c:pt idx="0">
                  <c:v>88.059701492499997</c:v>
                </c:pt>
                <c:pt idx="1">
                  <c:v>88.059701492499997</c:v>
                </c:pt>
                <c:pt idx="2">
                  <c:v>91.044776119399998</c:v>
                </c:pt>
                <c:pt idx="3">
                  <c:v>91.044776119399998</c:v>
                </c:pt>
                <c:pt idx="4">
                  <c:v>91.044776119399998</c:v>
                </c:pt>
                <c:pt idx="5">
                  <c:v>91.044776119399998</c:v>
                </c:pt>
                <c:pt idx="6">
                  <c:v>94.029850746299999</c:v>
                </c:pt>
                <c:pt idx="7">
                  <c:v>94.029850746299999</c:v>
                </c:pt>
                <c:pt idx="8">
                  <c:v>94.029850746299999</c:v>
                </c:pt>
                <c:pt idx="9">
                  <c:v>94.029850746299999</c:v>
                </c:pt>
                <c:pt idx="10">
                  <c:v>94.029850746299999</c:v>
                </c:pt>
                <c:pt idx="11">
                  <c:v>94.029850746299999</c:v>
                </c:pt>
                <c:pt idx="12">
                  <c:v>92.537313432800005</c:v>
                </c:pt>
                <c:pt idx="13">
                  <c:v>95.522388059700006</c:v>
                </c:pt>
                <c:pt idx="14">
                  <c:v>95.522388059700006</c:v>
                </c:pt>
                <c:pt idx="15">
                  <c:v>95.522388059700006</c:v>
                </c:pt>
                <c:pt idx="16">
                  <c:v>97.014925373099999</c:v>
                </c:pt>
                <c:pt idx="17">
                  <c:v>97.014925373099999</c:v>
                </c:pt>
                <c:pt idx="18">
                  <c:v>97.014925373099999</c:v>
                </c:pt>
                <c:pt idx="19">
                  <c:v>97.014925373099999</c:v>
                </c:pt>
                <c:pt idx="20">
                  <c:v>97.014925373099999</c:v>
                </c:pt>
                <c:pt idx="21">
                  <c:v>97.014925373099999</c:v>
                </c:pt>
                <c:pt idx="22">
                  <c:v>97.014925373099999</c:v>
                </c:pt>
                <c:pt idx="23">
                  <c:v>97.014925373099999</c:v>
                </c:pt>
                <c:pt idx="24">
                  <c:v>97.014925373099999</c:v>
                </c:pt>
                <c:pt idx="25">
                  <c:v>97.014925373099999</c:v>
                </c:pt>
                <c:pt idx="26">
                  <c:v>97.014925373099999</c:v>
                </c:pt>
                <c:pt idx="27">
                  <c:v>97.014925373099999</c:v>
                </c:pt>
                <c:pt idx="28">
                  <c:v>97.014925373099999</c:v>
                </c:pt>
                <c:pt idx="29">
                  <c:v>97.014925373099999</c:v>
                </c:pt>
                <c:pt idx="30">
                  <c:v>97.014925373099999</c:v>
                </c:pt>
                <c:pt idx="31">
                  <c:v>97.014925373099999</c:v>
                </c:pt>
                <c:pt idx="32">
                  <c:v>97.014925373099999</c:v>
                </c:pt>
                <c:pt idx="33">
                  <c:v>97.014925373099999</c:v>
                </c:pt>
                <c:pt idx="34">
                  <c:v>98.507462686599993</c:v>
                </c:pt>
                <c:pt idx="35">
                  <c:v>98.507462686599993</c:v>
                </c:pt>
                <c:pt idx="36">
                  <c:v>98.507462686599993</c:v>
                </c:pt>
                <c:pt idx="37">
                  <c:v>98.507462686599993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final!$A$67</c:f>
              <c:strCache>
                <c:ptCount val="1"/>
                <c:pt idx="0">
                  <c:v>keyword-feature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final!$B$67:$BP$67</c:f>
              <c:numCache>
                <c:formatCode>General</c:formatCode>
                <c:ptCount val="67"/>
                <c:pt idx="0">
                  <c:v>87.878787878799997</c:v>
                </c:pt>
                <c:pt idx="1">
                  <c:v>87.878787878799997</c:v>
                </c:pt>
                <c:pt idx="2">
                  <c:v>90.909090909100001</c:v>
                </c:pt>
                <c:pt idx="3">
                  <c:v>90.909090909100001</c:v>
                </c:pt>
                <c:pt idx="4">
                  <c:v>90.909090909100001</c:v>
                </c:pt>
                <c:pt idx="5">
                  <c:v>90.909090909100001</c:v>
                </c:pt>
                <c:pt idx="6">
                  <c:v>93.939393939400006</c:v>
                </c:pt>
                <c:pt idx="7">
                  <c:v>93.939393939400006</c:v>
                </c:pt>
                <c:pt idx="8">
                  <c:v>93.939393939400006</c:v>
                </c:pt>
                <c:pt idx="9">
                  <c:v>93.939393939400006</c:v>
                </c:pt>
                <c:pt idx="10">
                  <c:v>93.939393939400006</c:v>
                </c:pt>
                <c:pt idx="11">
                  <c:v>93.939393939400006</c:v>
                </c:pt>
                <c:pt idx="12">
                  <c:v>93.939393939400006</c:v>
                </c:pt>
                <c:pt idx="13">
                  <c:v>93.939393939400006</c:v>
                </c:pt>
                <c:pt idx="14">
                  <c:v>93.939393939400006</c:v>
                </c:pt>
                <c:pt idx="15">
                  <c:v>89.393939393899998</c:v>
                </c:pt>
                <c:pt idx="16">
                  <c:v>89.393939393899998</c:v>
                </c:pt>
                <c:pt idx="17">
                  <c:v>89.393939393899998</c:v>
                </c:pt>
                <c:pt idx="18">
                  <c:v>89.393939393899998</c:v>
                </c:pt>
                <c:pt idx="19">
                  <c:v>89.393939393899998</c:v>
                </c:pt>
                <c:pt idx="20">
                  <c:v>89.393939393899998</c:v>
                </c:pt>
                <c:pt idx="21">
                  <c:v>89.393939393899998</c:v>
                </c:pt>
                <c:pt idx="22">
                  <c:v>87.878787878799997</c:v>
                </c:pt>
                <c:pt idx="23">
                  <c:v>93.939393939400006</c:v>
                </c:pt>
                <c:pt idx="24">
                  <c:v>93.939393939400006</c:v>
                </c:pt>
                <c:pt idx="25">
                  <c:v>93.939393939400006</c:v>
                </c:pt>
                <c:pt idx="26">
                  <c:v>93.939393939400006</c:v>
                </c:pt>
                <c:pt idx="27">
                  <c:v>93.939393939400006</c:v>
                </c:pt>
                <c:pt idx="28">
                  <c:v>93.939393939400006</c:v>
                </c:pt>
                <c:pt idx="29">
                  <c:v>93.939393939400006</c:v>
                </c:pt>
                <c:pt idx="30">
                  <c:v>93.939393939400006</c:v>
                </c:pt>
                <c:pt idx="31">
                  <c:v>89.393939393899998</c:v>
                </c:pt>
                <c:pt idx="32">
                  <c:v>93.939393939400006</c:v>
                </c:pt>
                <c:pt idx="33">
                  <c:v>90.909090909100001</c:v>
                </c:pt>
                <c:pt idx="34">
                  <c:v>95.454545454500007</c:v>
                </c:pt>
                <c:pt idx="35">
                  <c:v>92.424242424200003</c:v>
                </c:pt>
                <c:pt idx="36">
                  <c:v>95.454545454500007</c:v>
                </c:pt>
                <c:pt idx="37">
                  <c:v>83.333333333300004</c:v>
                </c:pt>
                <c:pt idx="38">
                  <c:v>81.818181818200003</c:v>
                </c:pt>
                <c:pt idx="39">
                  <c:v>81.818181818200003</c:v>
                </c:pt>
                <c:pt idx="40">
                  <c:v>81.818181818200003</c:v>
                </c:pt>
                <c:pt idx="41">
                  <c:v>83.333333333300004</c:v>
                </c:pt>
                <c:pt idx="42">
                  <c:v>86.363636363599994</c:v>
                </c:pt>
                <c:pt idx="43">
                  <c:v>89.393939393899998</c:v>
                </c:pt>
                <c:pt idx="44">
                  <c:v>93.939393939400006</c:v>
                </c:pt>
                <c:pt idx="45">
                  <c:v>93.939393939400006</c:v>
                </c:pt>
                <c:pt idx="46">
                  <c:v>96.969696969699996</c:v>
                </c:pt>
                <c:pt idx="47">
                  <c:v>96.969696969699996</c:v>
                </c:pt>
                <c:pt idx="48">
                  <c:v>96.969696969699996</c:v>
                </c:pt>
                <c:pt idx="49">
                  <c:v>96.969696969699996</c:v>
                </c:pt>
                <c:pt idx="50">
                  <c:v>96.969696969699996</c:v>
                </c:pt>
                <c:pt idx="51">
                  <c:v>95.454545454500007</c:v>
                </c:pt>
                <c:pt idx="52">
                  <c:v>95.454545454500007</c:v>
                </c:pt>
                <c:pt idx="53">
                  <c:v>96.969696969699996</c:v>
                </c:pt>
                <c:pt idx="54">
                  <c:v>95.454545454500007</c:v>
                </c:pt>
                <c:pt idx="55">
                  <c:v>96.969696969699996</c:v>
                </c:pt>
                <c:pt idx="56">
                  <c:v>96.969696969699996</c:v>
                </c:pt>
                <c:pt idx="57">
                  <c:v>96.969696969699996</c:v>
                </c:pt>
                <c:pt idx="58">
                  <c:v>95.454545454500007</c:v>
                </c:pt>
                <c:pt idx="59">
                  <c:v>96.969696969699996</c:v>
                </c:pt>
                <c:pt idx="60">
                  <c:v>95.454545454500007</c:v>
                </c:pt>
                <c:pt idx="61">
                  <c:v>96.969696969699996</c:v>
                </c:pt>
                <c:pt idx="62">
                  <c:v>96.969696969699996</c:v>
                </c:pt>
                <c:pt idx="63">
                  <c:v>96.969696969699996</c:v>
                </c:pt>
                <c:pt idx="64">
                  <c:v>96.969696969699996</c:v>
                </c:pt>
                <c:pt idx="65">
                  <c:v>96.969696969699996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8479744"/>
        <c:axId val="368480304"/>
      </c:lineChart>
      <c:catAx>
        <c:axId val="3684797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8480304"/>
        <c:crosses val="autoZero"/>
        <c:auto val="1"/>
        <c:lblAlgn val="ctr"/>
        <c:lblOffset val="100"/>
        <c:noMultiLvlLbl val="0"/>
      </c:catAx>
      <c:valAx>
        <c:axId val="368480304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8479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LC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final!$A$69</c:f>
              <c:strCache>
                <c:ptCount val="1"/>
                <c:pt idx="0">
                  <c:v>state-feature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final!$B$69:$BP$69</c:f>
              <c:numCache>
                <c:formatCode>General</c:formatCode>
                <c:ptCount val="67"/>
                <c:pt idx="0">
                  <c:v>88.059701492499997</c:v>
                </c:pt>
                <c:pt idx="1">
                  <c:v>91.044776119399998</c:v>
                </c:pt>
                <c:pt idx="2">
                  <c:v>91.044776119399998</c:v>
                </c:pt>
                <c:pt idx="3">
                  <c:v>92.537313432800005</c:v>
                </c:pt>
                <c:pt idx="4">
                  <c:v>94.029850746299999</c:v>
                </c:pt>
                <c:pt idx="5">
                  <c:v>95.522388059700006</c:v>
                </c:pt>
                <c:pt idx="6">
                  <c:v>95.522388059700006</c:v>
                </c:pt>
                <c:pt idx="7">
                  <c:v>95.522388059700006</c:v>
                </c:pt>
                <c:pt idx="8">
                  <c:v>98.507462686599993</c:v>
                </c:pt>
                <c:pt idx="9">
                  <c:v>98.507462686599993</c:v>
                </c:pt>
                <c:pt idx="10">
                  <c:v>98.507462686599993</c:v>
                </c:pt>
                <c:pt idx="11">
                  <c:v>98.507462686599993</c:v>
                </c:pt>
                <c:pt idx="12">
                  <c:v>98.507462686599993</c:v>
                </c:pt>
                <c:pt idx="13">
                  <c:v>98.507462686599993</c:v>
                </c:pt>
                <c:pt idx="14">
                  <c:v>98.507462686599993</c:v>
                </c:pt>
                <c:pt idx="15">
                  <c:v>98.507462686599993</c:v>
                </c:pt>
                <c:pt idx="16">
                  <c:v>98.507462686599993</c:v>
                </c:pt>
                <c:pt idx="17">
                  <c:v>98.507462686599993</c:v>
                </c:pt>
                <c:pt idx="18">
                  <c:v>98.507462686599993</c:v>
                </c:pt>
                <c:pt idx="19">
                  <c:v>98.507462686599993</c:v>
                </c:pt>
                <c:pt idx="20">
                  <c:v>98.507462686599993</c:v>
                </c:pt>
                <c:pt idx="21">
                  <c:v>98.507462686599993</c:v>
                </c:pt>
                <c:pt idx="22">
                  <c:v>98.507462686599993</c:v>
                </c:pt>
                <c:pt idx="23">
                  <c:v>98.507462686599993</c:v>
                </c:pt>
                <c:pt idx="24">
                  <c:v>98.507462686599993</c:v>
                </c:pt>
                <c:pt idx="25">
                  <c:v>98.507462686599993</c:v>
                </c:pt>
                <c:pt idx="26">
                  <c:v>98.507462686599993</c:v>
                </c:pt>
                <c:pt idx="27">
                  <c:v>98.507462686599993</c:v>
                </c:pt>
                <c:pt idx="28">
                  <c:v>98.507462686599993</c:v>
                </c:pt>
                <c:pt idx="29">
                  <c:v>98.507462686599993</c:v>
                </c:pt>
                <c:pt idx="30">
                  <c:v>98.507462686599993</c:v>
                </c:pt>
                <c:pt idx="31">
                  <c:v>98.507462686599993</c:v>
                </c:pt>
                <c:pt idx="32">
                  <c:v>98.507462686599993</c:v>
                </c:pt>
                <c:pt idx="33">
                  <c:v>98.507462686599993</c:v>
                </c:pt>
                <c:pt idx="34">
                  <c:v>98.507462686599993</c:v>
                </c:pt>
                <c:pt idx="35">
                  <c:v>98.507462686599993</c:v>
                </c:pt>
                <c:pt idx="36">
                  <c:v>98.507462686599993</c:v>
                </c:pt>
                <c:pt idx="37">
                  <c:v>98.507462686599993</c:v>
                </c:pt>
                <c:pt idx="38">
                  <c:v>98.507462686599993</c:v>
                </c:pt>
                <c:pt idx="39">
                  <c:v>98.507462686599993</c:v>
                </c:pt>
                <c:pt idx="40">
                  <c:v>98.507462686599993</c:v>
                </c:pt>
                <c:pt idx="41">
                  <c:v>98.507462686599993</c:v>
                </c:pt>
                <c:pt idx="42">
                  <c:v>98.507462686599993</c:v>
                </c:pt>
                <c:pt idx="43">
                  <c:v>98.507462686599993</c:v>
                </c:pt>
                <c:pt idx="44">
                  <c:v>98.507462686599993</c:v>
                </c:pt>
                <c:pt idx="45">
                  <c:v>98.507462686599993</c:v>
                </c:pt>
                <c:pt idx="46">
                  <c:v>98.507462686599993</c:v>
                </c:pt>
                <c:pt idx="47">
                  <c:v>98.507462686599993</c:v>
                </c:pt>
                <c:pt idx="48">
                  <c:v>98.507462686599993</c:v>
                </c:pt>
                <c:pt idx="49">
                  <c:v>98.507462686599993</c:v>
                </c:pt>
                <c:pt idx="50">
                  <c:v>98.507462686599993</c:v>
                </c:pt>
                <c:pt idx="51">
                  <c:v>98.507462686599993</c:v>
                </c:pt>
                <c:pt idx="52">
                  <c:v>98.507462686599993</c:v>
                </c:pt>
                <c:pt idx="53">
                  <c:v>98.507462686599993</c:v>
                </c:pt>
                <c:pt idx="54">
                  <c:v>98.507462686599993</c:v>
                </c:pt>
                <c:pt idx="55">
                  <c:v>98.507462686599993</c:v>
                </c:pt>
                <c:pt idx="56">
                  <c:v>98.507462686599993</c:v>
                </c:pt>
                <c:pt idx="57">
                  <c:v>98.507462686599993</c:v>
                </c:pt>
                <c:pt idx="58">
                  <c:v>98.507462686599993</c:v>
                </c:pt>
                <c:pt idx="59">
                  <c:v>98.507462686599993</c:v>
                </c:pt>
                <c:pt idx="60">
                  <c:v>98.507462686599993</c:v>
                </c:pt>
                <c:pt idx="61">
                  <c:v>98.507462686599993</c:v>
                </c:pt>
                <c:pt idx="62">
                  <c:v>98.507462686599993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final!$A$70</c:f>
              <c:strCache>
                <c:ptCount val="1"/>
                <c:pt idx="0">
                  <c:v>keyword-feature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final!$B$70:$BP$70</c:f>
              <c:numCache>
                <c:formatCode>General</c:formatCode>
                <c:ptCount val="67"/>
                <c:pt idx="0">
                  <c:v>87.878787878799997</c:v>
                </c:pt>
                <c:pt idx="1">
                  <c:v>87.878787878799997</c:v>
                </c:pt>
                <c:pt idx="2">
                  <c:v>87.878787878799997</c:v>
                </c:pt>
                <c:pt idx="3">
                  <c:v>87.878787878799997</c:v>
                </c:pt>
                <c:pt idx="4">
                  <c:v>87.878787878799997</c:v>
                </c:pt>
                <c:pt idx="5">
                  <c:v>87.878787878799997</c:v>
                </c:pt>
                <c:pt idx="6">
                  <c:v>87.878787878799997</c:v>
                </c:pt>
                <c:pt idx="7">
                  <c:v>87.878787878799997</c:v>
                </c:pt>
                <c:pt idx="8">
                  <c:v>89.393939393899998</c:v>
                </c:pt>
                <c:pt idx="9">
                  <c:v>89.393939393899998</c:v>
                </c:pt>
                <c:pt idx="10">
                  <c:v>89.393939393899998</c:v>
                </c:pt>
                <c:pt idx="11">
                  <c:v>89.393939393899998</c:v>
                </c:pt>
                <c:pt idx="12">
                  <c:v>89.393939393899998</c:v>
                </c:pt>
                <c:pt idx="13">
                  <c:v>89.393939393899998</c:v>
                </c:pt>
                <c:pt idx="14">
                  <c:v>89.393939393899998</c:v>
                </c:pt>
                <c:pt idx="15">
                  <c:v>90.909090909100001</c:v>
                </c:pt>
                <c:pt idx="16">
                  <c:v>89.393939393899998</c:v>
                </c:pt>
                <c:pt idx="17">
                  <c:v>89.393939393899998</c:v>
                </c:pt>
                <c:pt idx="18">
                  <c:v>89.393939393899998</c:v>
                </c:pt>
                <c:pt idx="19">
                  <c:v>89.393939393899998</c:v>
                </c:pt>
                <c:pt idx="20">
                  <c:v>89.393939393899998</c:v>
                </c:pt>
                <c:pt idx="21">
                  <c:v>89.393939393899998</c:v>
                </c:pt>
                <c:pt idx="22">
                  <c:v>89.393939393899998</c:v>
                </c:pt>
                <c:pt idx="23">
                  <c:v>89.393939393899998</c:v>
                </c:pt>
                <c:pt idx="24">
                  <c:v>89.393939393899998</c:v>
                </c:pt>
                <c:pt idx="25">
                  <c:v>96.969696969699996</c:v>
                </c:pt>
                <c:pt idx="26">
                  <c:v>96.969696969699996</c:v>
                </c:pt>
                <c:pt idx="27">
                  <c:v>96.969696969699996</c:v>
                </c:pt>
                <c:pt idx="28">
                  <c:v>96.969696969699996</c:v>
                </c:pt>
                <c:pt idx="29">
                  <c:v>96.969696969699996</c:v>
                </c:pt>
                <c:pt idx="30">
                  <c:v>96.969696969699996</c:v>
                </c:pt>
                <c:pt idx="31">
                  <c:v>96.969696969699996</c:v>
                </c:pt>
                <c:pt idx="32">
                  <c:v>96.969696969699996</c:v>
                </c:pt>
                <c:pt idx="33">
                  <c:v>96.969696969699996</c:v>
                </c:pt>
                <c:pt idx="34">
                  <c:v>96.969696969699996</c:v>
                </c:pt>
                <c:pt idx="35">
                  <c:v>96.969696969699996</c:v>
                </c:pt>
                <c:pt idx="36">
                  <c:v>96.969696969699996</c:v>
                </c:pt>
                <c:pt idx="37">
                  <c:v>96.969696969699996</c:v>
                </c:pt>
                <c:pt idx="38">
                  <c:v>96.969696969699996</c:v>
                </c:pt>
                <c:pt idx="39">
                  <c:v>96.969696969699996</c:v>
                </c:pt>
                <c:pt idx="40">
                  <c:v>96.969696969699996</c:v>
                </c:pt>
                <c:pt idx="41">
                  <c:v>96.969696969699996</c:v>
                </c:pt>
                <c:pt idx="42">
                  <c:v>96.969696969699996</c:v>
                </c:pt>
                <c:pt idx="43">
                  <c:v>96.969696969699996</c:v>
                </c:pt>
                <c:pt idx="44">
                  <c:v>96.969696969699996</c:v>
                </c:pt>
                <c:pt idx="45">
                  <c:v>96.969696969699996</c:v>
                </c:pt>
                <c:pt idx="46">
                  <c:v>96.969696969699996</c:v>
                </c:pt>
                <c:pt idx="47">
                  <c:v>96.969696969699996</c:v>
                </c:pt>
                <c:pt idx="48">
                  <c:v>96.969696969699996</c:v>
                </c:pt>
                <c:pt idx="49">
                  <c:v>96.969696969699996</c:v>
                </c:pt>
                <c:pt idx="50">
                  <c:v>96.969696969699996</c:v>
                </c:pt>
                <c:pt idx="51">
                  <c:v>96.969696969699996</c:v>
                </c:pt>
                <c:pt idx="52">
                  <c:v>96.969696969699996</c:v>
                </c:pt>
                <c:pt idx="53">
                  <c:v>96.969696969699996</c:v>
                </c:pt>
                <c:pt idx="54">
                  <c:v>96.969696969699996</c:v>
                </c:pt>
                <c:pt idx="55">
                  <c:v>96.969696969699996</c:v>
                </c:pt>
                <c:pt idx="56">
                  <c:v>96.969696969699996</c:v>
                </c:pt>
                <c:pt idx="57">
                  <c:v>96.969696969699996</c:v>
                </c:pt>
                <c:pt idx="58">
                  <c:v>96.969696969699996</c:v>
                </c:pt>
                <c:pt idx="59">
                  <c:v>98.484848484799997</c:v>
                </c:pt>
                <c:pt idx="60">
                  <c:v>96.969696969699996</c:v>
                </c:pt>
                <c:pt idx="61">
                  <c:v>96.969696969699996</c:v>
                </c:pt>
                <c:pt idx="62">
                  <c:v>96.969696969699996</c:v>
                </c:pt>
                <c:pt idx="63">
                  <c:v>96.969696969699996</c:v>
                </c:pt>
                <c:pt idx="64">
                  <c:v>96.969696969699996</c:v>
                </c:pt>
                <c:pt idx="65">
                  <c:v>96.969696969699996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8484224"/>
        <c:axId val="368484784"/>
      </c:lineChart>
      <c:catAx>
        <c:axId val="3684842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8484784"/>
        <c:crosses val="autoZero"/>
        <c:auto val="1"/>
        <c:lblAlgn val="ctr"/>
        <c:lblOffset val="100"/>
        <c:noMultiLvlLbl val="0"/>
      </c:catAx>
      <c:valAx>
        <c:axId val="368484784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84842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random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final!$A$87</c:f>
              <c:strCache>
                <c:ptCount val="1"/>
                <c:pt idx="0">
                  <c:v>state-feature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final!$B$87:$MK$87</c:f>
              <c:numCache>
                <c:formatCode>General</c:formatCode>
                <c:ptCount val="348"/>
                <c:pt idx="0">
                  <c:v>87.5</c:v>
                </c:pt>
                <c:pt idx="1">
                  <c:v>87.485632183899995</c:v>
                </c:pt>
                <c:pt idx="2">
                  <c:v>87.198275862100004</c:v>
                </c:pt>
                <c:pt idx="3">
                  <c:v>91.408045977</c:v>
                </c:pt>
                <c:pt idx="4">
                  <c:v>91.336206896600004</c:v>
                </c:pt>
                <c:pt idx="5">
                  <c:v>91.580459770100006</c:v>
                </c:pt>
                <c:pt idx="6">
                  <c:v>91.566091954000001</c:v>
                </c:pt>
                <c:pt idx="7">
                  <c:v>90.172413793100006</c:v>
                </c:pt>
                <c:pt idx="8">
                  <c:v>91.192528735600007</c:v>
                </c:pt>
                <c:pt idx="9">
                  <c:v>91.666666666699996</c:v>
                </c:pt>
                <c:pt idx="10">
                  <c:v>91.724137931000001</c:v>
                </c:pt>
                <c:pt idx="11">
                  <c:v>91.695402298900007</c:v>
                </c:pt>
                <c:pt idx="12">
                  <c:v>91.566091954000001</c:v>
                </c:pt>
                <c:pt idx="13">
                  <c:v>92.097701149399995</c:v>
                </c:pt>
                <c:pt idx="14">
                  <c:v>91.867816091999998</c:v>
                </c:pt>
                <c:pt idx="15">
                  <c:v>91.637931034499999</c:v>
                </c:pt>
                <c:pt idx="16">
                  <c:v>92.212643678199996</c:v>
                </c:pt>
                <c:pt idx="17">
                  <c:v>92.083333333300004</c:v>
                </c:pt>
                <c:pt idx="18">
                  <c:v>92.040229885100004</c:v>
                </c:pt>
                <c:pt idx="19">
                  <c:v>92.284482758600006</c:v>
                </c:pt>
                <c:pt idx="20">
                  <c:v>92.155172413800003</c:v>
                </c:pt>
                <c:pt idx="21">
                  <c:v>91.997126436800002</c:v>
                </c:pt>
                <c:pt idx="22">
                  <c:v>92.356321839100005</c:v>
                </c:pt>
                <c:pt idx="23">
                  <c:v>92.413793103399996</c:v>
                </c:pt>
                <c:pt idx="24">
                  <c:v>92.385057471300001</c:v>
                </c:pt>
                <c:pt idx="25">
                  <c:v>92.729885057499999</c:v>
                </c:pt>
                <c:pt idx="26">
                  <c:v>92.658045977</c:v>
                </c:pt>
                <c:pt idx="27">
                  <c:v>92.672413793100006</c:v>
                </c:pt>
                <c:pt idx="28">
                  <c:v>92.600574712599993</c:v>
                </c:pt>
                <c:pt idx="29">
                  <c:v>92.471264367800003</c:v>
                </c:pt>
                <c:pt idx="30">
                  <c:v>93.103448275900007</c:v>
                </c:pt>
                <c:pt idx="31">
                  <c:v>92.758620689699995</c:v>
                </c:pt>
                <c:pt idx="32">
                  <c:v>93.218390804600006</c:v>
                </c:pt>
                <c:pt idx="33">
                  <c:v>93.247126436800002</c:v>
                </c:pt>
                <c:pt idx="34">
                  <c:v>93.347701149399995</c:v>
                </c:pt>
                <c:pt idx="35">
                  <c:v>93.491379310300005</c:v>
                </c:pt>
                <c:pt idx="36">
                  <c:v>93.591954023</c:v>
                </c:pt>
                <c:pt idx="37">
                  <c:v>93.735632183899995</c:v>
                </c:pt>
                <c:pt idx="38">
                  <c:v>93.807471264399993</c:v>
                </c:pt>
                <c:pt idx="39">
                  <c:v>93.793103448300002</c:v>
                </c:pt>
                <c:pt idx="40">
                  <c:v>93.821839080499998</c:v>
                </c:pt>
                <c:pt idx="41">
                  <c:v>94.022988505699999</c:v>
                </c:pt>
                <c:pt idx="42">
                  <c:v>94.396551724099993</c:v>
                </c:pt>
                <c:pt idx="43">
                  <c:v>94.597701149399995</c:v>
                </c:pt>
                <c:pt idx="44">
                  <c:v>94.080459770100006</c:v>
                </c:pt>
                <c:pt idx="45">
                  <c:v>94.310344827600005</c:v>
                </c:pt>
                <c:pt idx="46">
                  <c:v>94.410919540199998</c:v>
                </c:pt>
                <c:pt idx="47">
                  <c:v>94.339080459800002</c:v>
                </c:pt>
                <c:pt idx="48">
                  <c:v>94.468390804600006</c:v>
                </c:pt>
                <c:pt idx="49">
                  <c:v>94.497126436800002</c:v>
                </c:pt>
                <c:pt idx="50">
                  <c:v>94.310344827600005</c:v>
                </c:pt>
                <c:pt idx="51">
                  <c:v>94.137931034499999</c:v>
                </c:pt>
                <c:pt idx="52">
                  <c:v>94.525862068999999</c:v>
                </c:pt>
                <c:pt idx="53">
                  <c:v>94.468390804600006</c:v>
                </c:pt>
                <c:pt idx="54">
                  <c:v>94.482758620699997</c:v>
                </c:pt>
                <c:pt idx="55">
                  <c:v>94.568965517199999</c:v>
                </c:pt>
                <c:pt idx="56">
                  <c:v>94.482758620699997</c:v>
                </c:pt>
                <c:pt idx="57">
                  <c:v>94.612068965500001</c:v>
                </c:pt>
                <c:pt idx="58">
                  <c:v>94.468390804600006</c:v>
                </c:pt>
                <c:pt idx="59">
                  <c:v>94.367816091999998</c:v>
                </c:pt>
                <c:pt idx="60">
                  <c:v>94.741379310300005</c:v>
                </c:pt>
                <c:pt idx="61">
                  <c:v>94.712643678199996</c:v>
                </c:pt>
                <c:pt idx="62">
                  <c:v>94.856321839100005</c:v>
                </c:pt>
                <c:pt idx="63">
                  <c:v>94.899425287400007</c:v>
                </c:pt>
                <c:pt idx="64">
                  <c:v>94.755747126399996</c:v>
                </c:pt>
                <c:pt idx="65">
                  <c:v>95.258620689699995</c:v>
                </c:pt>
                <c:pt idx="66">
                  <c:v>95.158045977</c:v>
                </c:pt>
                <c:pt idx="67">
                  <c:v>95.301724137899996</c:v>
                </c:pt>
                <c:pt idx="68">
                  <c:v>95.129310344800004</c:v>
                </c:pt>
                <c:pt idx="69">
                  <c:v>94.913793103399996</c:v>
                </c:pt>
                <c:pt idx="70">
                  <c:v>95.344827586199997</c:v>
                </c:pt>
                <c:pt idx="71">
                  <c:v>95.344827586199997</c:v>
                </c:pt>
                <c:pt idx="72">
                  <c:v>95.100574712599993</c:v>
                </c:pt>
                <c:pt idx="73">
                  <c:v>95.431034482800001</c:v>
                </c:pt>
                <c:pt idx="74">
                  <c:v>95.474137931000001</c:v>
                </c:pt>
                <c:pt idx="75">
                  <c:v>95.287356321800004</c:v>
                </c:pt>
                <c:pt idx="76">
                  <c:v>95.632183908000002</c:v>
                </c:pt>
                <c:pt idx="77">
                  <c:v>95.574712643699996</c:v>
                </c:pt>
                <c:pt idx="78">
                  <c:v>95.632183908000002</c:v>
                </c:pt>
                <c:pt idx="79">
                  <c:v>95.775862068999999</c:v>
                </c:pt>
                <c:pt idx="80">
                  <c:v>95.603448275900007</c:v>
                </c:pt>
                <c:pt idx="81">
                  <c:v>95.5459770115</c:v>
                </c:pt>
                <c:pt idx="82">
                  <c:v>95.660919540199998</c:v>
                </c:pt>
                <c:pt idx="83">
                  <c:v>95.905172413800003</c:v>
                </c:pt>
                <c:pt idx="84">
                  <c:v>95.847701149399995</c:v>
                </c:pt>
                <c:pt idx="85">
                  <c:v>95.747126436800002</c:v>
                </c:pt>
                <c:pt idx="86">
                  <c:v>95.833333333300004</c:v>
                </c:pt>
                <c:pt idx="87">
                  <c:v>95.833333333300004</c:v>
                </c:pt>
                <c:pt idx="88">
                  <c:v>95.833333333300004</c:v>
                </c:pt>
                <c:pt idx="89">
                  <c:v>95.660919540199998</c:v>
                </c:pt>
                <c:pt idx="90">
                  <c:v>95.977011494300001</c:v>
                </c:pt>
                <c:pt idx="91">
                  <c:v>95.890804597699997</c:v>
                </c:pt>
                <c:pt idx="92">
                  <c:v>95.977011494300001</c:v>
                </c:pt>
                <c:pt idx="93">
                  <c:v>96.077586206899994</c:v>
                </c:pt>
                <c:pt idx="94">
                  <c:v>96.034482758600006</c:v>
                </c:pt>
                <c:pt idx="95">
                  <c:v>96.278735632199997</c:v>
                </c:pt>
                <c:pt idx="96">
                  <c:v>96.278735632199997</c:v>
                </c:pt>
                <c:pt idx="97">
                  <c:v>96.408045977</c:v>
                </c:pt>
                <c:pt idx="98">
                  <c:v>95.948275862100004</c:v>
                </c:pt>
                <c:pt idx="99">
                  <c:v>96.408045977</c:v>
                </c:pt>
                <c:pt idx="100">
                  <c:v>96.293103448300002</c:v>
                </c:pt>
                <c:pt idx="101">
                  <c:v>96.379310344800004</c:v>
                </c:pt>
                <c:pt idx="102">
                  <c:v>96.206896551699998</c:v>
                </c:pt>
                <c:pt idx="103">
                  <c:v>96.408045977</c:v>
                </c:pt>
                <c:pt idx="104">
                  <c:v>96.594827586199997</c:v>
                </c:pt>
                <c:pt idx="105">
                  <c:v>96.508620689699995</c:v>
                </c:pt>
                <c:pt idx="106">
                  <c:v>96.221264367800003</c:v>
                </c:pt>
                <c:pt idx="107">
                  <c:v>96.422413793100006</c:v>
                </c:pt>
                <c:pt idx="108">
                  <c:v>96.566091954000001</c:v>
                </c:pt>
                <c:pt idx="109">
                  <c:v>96.580459770100006</c:v>
                </c:pt>
                <c:pt idx="110">
                  <c:v>96.408045977</c:v>
                </c:pt>
                <c:pt idx="111">
                  <c:v>96.666666666699996</c:v>
                </c:pt>
                <c:pt idx="112">
                  <c:v>96.853448275900007</c:v>
                </c:pt>
                <c:pt idx="113">
                  <c:v>96.681034482800001</c:v>
                </c:pt>
                <c:pt idx="114">
                  <c:v>96.752873563199998</c:v>
                </c:pt>
                <c:pt idx="115">
                  <c:v>96.681034482800001</c:v>
                </c:pt>
                <c:pt idx="116">
                  <c:v>96.637931034499999</c:v>
                </c:pt>
                <c:pt idx="117">
                  <c:v>96.666666666699996</c:v>
                </c:pt>
                <c:pt idx="118">
                  <c:v>96.9540229885</c:v>
                </c:pt>
                <c:pt idx="119">
                  <c:v>96.7959770115</c:v>
                </c:pt>
                <c:pt idx="120">
                  <c:v>96.652298850600005</c:v>
                </c:pt>
                <c:pt idx="121">
                  <c:v>96.824712643699996</c:v>
                </c:pt>
                <c:pt idx="122">
                  <c:v>96.422413793100006</c:v>
                </c:pt>
                <c:pt idx="123">
                  <c:v>96.882183908000002</c:v>
                </c:pt>
                <c:pt idx="124">
                  <c:v>96.925287356300004</c:v>
                </c:pt>
                <c:pt idx="125">
                  <c:v>96.867816091999998</c:v>
                </c:pt>
                <c:pt idx="126">
                  <c:v>96.695402298900007</c:v>
                </c:pt>
                <c:pt idx="127">
                  <c:v>97.040229885100004</c:v>
                </c:pt>
                <c:pt idx="128">
                  <c:v>96.594827586199997</c:v>
                </c:pt>
                <c:pt idx="129">
                  <c:v>96.566091954000001</c:v>
                </c:pt>
                <c:pt idx="130">
                  <c:v>97.025862068999999</c:v>
                </c:pt>
                <c:pt idx="131">
                  <c:v>96.910919540199998</c:v>
                </c:pt>
                <c:pt idx="132">
                  <c:v>96.982758620699997</c:v>
                </c:pt>
                <c:pt idx="133">
                  <c:v>96.982758620699997</c:v>
                </c:pt>
                <c:pt idx="134">
                  <c:v>97.054597701099993</c:v>
                </c:pt>
                <c:pt idx="135">
                  <c:v>97.011494252899993</c:v>
                </c:pt>
                <c:pt idx="136">
                  <c:v>96.982758620699997</c:v>
                </c:pt>
                <c:pt idx="137">
                  <c:v>97.054597701099993</c:v>
                </c:pt>
                <c:pt idx="138">
                  <c:v>97.040229885100004</c:v>
                </c:pt>
                <c:pt idx="139">
                  <c:v>96.882183908000002</c:v>
                </c:pt>
                <c:pt idx="140">
                  <c:v>97.025862068999999</c:v>
                </c:pt>
                <c:pt idx="141">
                  <c:v>96.910919540199998</c:v>
                </c:pt>
                <c:pt idx="142">
                  <c:v>97.112068965500001</c:v>
                </c:pt>
                <c:pt idx="143">
                  <c:v>97.112068965500001</c:v>
                </c:pt>
                <c:pt idx="144">
                  <c:v>97.025862068999999</c:v>
                </c:pt>
                <c:pt idx="145">
                  <c:v>97.126436781600006</c:v>
                </c:pt>
                <c:pt idx="146">
                  <c:v>97.341954023</c:v>
                </c:pt>
                <c:pt idx="147">
                  <c:v>97.370689655199996</c:v>
                </c:pt>
                <c:pt idx="148">
                  <c:v>97.212643678199996</c:v>
                </c:pt>
                <c:pt idx="149">
                  <c:v>97.341954023</c:v>
                </c:pt>
                <c:pt idx="150">
                  <c:v>97.341954023</c:v>
                </c:pt>
                <c:pt idx="151">
                  <c:v>97.413793103399996</c:v>
                </c:pt>
                <c:pt idx="152">
                  <c:v>97.442528735600007</c:v>
                </c:pt>
                <c:pt idx="153">
                  <c:v>97.456896551699998</c:v>
                </c:pt>
                <c:pt idx="154">
                  <c:v>97.5</c:v>
                </c:pt>
                <c:pt idx="155">
                  <c:v>97.543103448300002</c:v>
                </c:pt>
                <c:pt idx="156">
                  <c:v>97.485632183899995</c:v>
                </c:pt>
                <c:pt idx="157">
                  <c:v>97.514367816100005</c:v>
                </c:pt>
                <c:pt idx="158">
                  <c:v>97.543103448300002</c:v>
                </c:pt>
                <c:pt idx="159">
                  <c:v>97.514367816100005</c:v>
                </c:pt>
                <c:pt idx="160">
                  <c:v>97.643678160899995</c:v>
                </c:pt>
                <c:pt idx="161">
                  <c:v>97.543103448300002</c:v>
                </c:pt>
                <c:pt idx="162">
                  <c:v>97.600574712599993</c:v>
                </c:pt>
                <c:pt idx="163">
                  <c:v>97.600574712599993</c:v>
                </c:pt>
                <c:pt idx="164">
                  <c:v>97.600574712599993</c:v>
                </c:pt>
                <c:pt idx="165">
                  <c:v>97.629310344800004</c:v>
                </c:pt>
                <c:pt idx="166">
                  <c:v>97.614942528699999</c:v>
                </c:pt>
                <c:pt idx="167">
                  <c:v>97.571839080499998</c:v>
                </c:pt>
                <c:pt idx="168">
                  <c:v>97.643678160899995</c:v>
                </c:pt>
                <c:pt idx="169">
                  <c:v>97.614942528699999</c:v>
                </c:pt>
                <c:pt idx="170">
                  <c:v>97.801724137899996</c:v>
                </c:pt>
                <c:pt idx="171">
                  <c:v>97.686781609199997</c:v>
                </c:pt>
                <c:pt idx="172">
                  <c:v>97.715517241399994</c:v>
                </c:pt>
                <c:pt idx="173">
                  <c:v>97.701149425300002</c:v>
                </c:pt>
                <c:pt idx="174">
                  <c:v>97.744252873600004</c:v>
                </c:pt>
                <c:pt idx="175">
                  <c:v>97.859195402300003</c:v>
                </c:pt>
                <c:pt idx="176">
                  <c:v>97.715517241399994</c:v>
                </c:pt>
                <c:pt idx="177">
                  <c:v>97.830459770100006</c:v>
                </c:pt>
                <c:pt idx="178">
                  <c:v>97.801724137899996</c:v>
                </c:pt>
                <c:pt idx="179">
                  <c:v>97.873563218399994</c:v>
                </c:pt>
                <c:pt idx="180">
                  <c:v>97.887931034499999</c:v>
                </c:pt>
                <c:pt idx="181">
                  <c:v>97.830459770100006</c:v>
                </c:pt>
                <c:pt idx="182">
                  <c:v>97.787356321800004</c:v>
                </c:pt>
                <c:pt idx="183">
                  <c:v>97.830459770100006</c:v>
                </c:pt>
                <c:pt idx="184">
                  <c:v>97.801724137899996</c:v>
                </c:pt>
                <c:pt idx="185">
                  <c:v>97.816091954000001</c:v>
                </c:pt>
                <c:pt idx="186">
                  <c:v>97.902298850600005</c:v>
                </c:pt>
                <c:pt idx="187">
                  <c:v>97.787356321800004</c:v>
                </c:pt>
                <c:pt idx="188">
                  <c:v>97.902298850600005</c:v>
                </c:pt>
                <c:pt idx="189">
                  <c:v>97.916666666699996</c:v>
                </c:pt>
                <c:pt idx="190">
                  <c:v>97.902298850600005</c:v>
                </c:pt>
                <c:pt idx="191">
                  <c:v>97.916666666699996</c:v>
                </c:pt>
                <c:pt idx="192">
                  <c:v>97.916666666699996</c:v>
                </c:pt>
                <c:pt idx="193">
                  <c:v>97.988505747100007</c:v>
                </c:pt>
                <c:pt idx="194">
                  <c:v>97.974137931000001</c:v>
                </c:pt>
                <c:pt idx="195">
                  <c:v>97.873563218399994</c:v>
                </c:pt>
                <c:pt idx="196">
                  <c:v>98.031609195399994</c:v>
                </c:pt>
                <c:pt idx="197">
                  <c:v>97.959770114899996</c:v>
                </c:pt>
                <c:pt idx="198">
                  <c:v>97.959770114899996</c:v>
                </c:pt>
                <c:pt idx="199">
                  <c:v>98.002873563199998</c:v>
                </c:pt>
                <c:pt idx="200">
                  <c:v>98.0459770115</c:v>
                </c:pt>
                <c:pt idx="201">
                  <c:v>97.931034482800001</c:v>
                </c:pt>
                <c:pt idx="202">
                  <c:v>98.017241379300003</c:v>
                </c:pt>
                <c:pt idx="203">
                  <c:v>97.959770114899996</c:v>
                </c:pt>
                <c:pt idx="204">
                  <c:v>98.002873563199998</c:v>
                </c:pt>
                <c:pt idx="205">
                  <c:v>98.031609195399994</c:v>
                </c:pt>
                <c:pt idx="206">
                  <c:v>98.060344827600005</c:v>
                </c:pt>
                <c:pt idx="207">
                  <c:v>98.074712643699996</c:v>
                </c:pt>
                <c:pt idx="208">
                  <c:v>98.060344827600005</c:v>
                </c:pt>
                <c:pt idx="209">
                  <c:v>98.074712643699996</c:v>
                </c:pt>
                <c:pt idx="210">
                  <c:v>98.132183908000002</c:v>
                </c:pt>
                <c:pt idx="211">
                  <c:v>98.074712643699996</c:v>
                </c:pt>
                <c:pt idx="212">
                  <c:v>98.160919540199998</c:v>
                </c:pt>
                <c:pt idx="213">
                  <c:v>98.2040229885</c:v>
                </c:pt>
                <c:pt idx="214">
                  <c:v>98.261494252899993</c:v>
                </c:pt>
                <c:pt idx="215">
                  <c:v>98.175287356300004</c:v>
                </c:pt>
                <c:pt idx="216">
                  <c:v>98.304597701099993</c:v>
                </c:pt>
                <c:pt idx="217">
                  <c:v>98.160919540199998</c:v>
                </c:pt>
                <c:pt idx="218">
                  <c:v>98.232758620699997</c:v>
                </c:pt>
                <c:pt idx="219">
                  <c:v>98.218390804600006</c:v>
                </c:pt>
                <c:pt idx="220">
                  <c:v>98.175287356300004</c:v>
                </c:pt>
                <c:pt idx="221">
                  <c:v>98.218390804600006</c:v>
                </c:pt>
                <c:pt idx="222">
                  <c:v>98.189655172399995</c:v>
                </c:pt>
                <c:pt idx="223">
                  <c:v>98.189655172399995</c:v>
                </c:pt>
                <c:pt idx="224">
                  <c:v>98.2040229885</c:v>
                </c:pt>
                <c:pt idx="225">
                  <c:v>98.261494252899993</c:v>
                </c:pt>
                <c:pt idx="226">
                  <c:v>98.247126436800002</c:v>
                </c:pt>
                <c:pt idx="227">
                  <c:v>98.290229885100004</c:v>
                </c:pt>
                <c:pt idx="228">
                  <c:v>98.304597701099993</c:v>
                </c:pt>
                <c:pt idx="229">
                  <c:v>98.347701149399995</c:v>
                </c:pt>
                <c:pt idx="230">
                  <c:v>98.333333333300004</c:v>
                </c:pt>
                <c:pt idx="231">
                  <c:v>98.261494252899993</c:v>
                </c:pt>
                <c:pt idx="232">
                  <c:v>98.261494252899993</c:v>
                </c:pt>
                <c:pt idx="233">
                  <c:v>98.304597701099993</c:v>
                </c:pt>
                <c:pt idx="234">
                  <c:v>98.333333333300004</c:v>
                </c:pt>
                <c:pt idx="235">
                  <c:v>98.290229885100004</c:v>
                </c:pt>
                <c:pt idx="236">
                  <c:v>98.376436781600006</c:v>
                </c:pt>
                <c:pt idx="237">
                  <c:v>98.318965517199999</c:v>
                </c:pt>
                <c:pt idx="238">
                  <c:v>98.333333333300004</c:v>
                </c:pt>
                <c:pt idx="239">
                  <c:v>98.405172413800003</c:v>
                </c:pt>
                <c:pt idx="240">
                  <c:v>98.376436781600006</c:v>
                </c:pt>
                <c:pt idx="241">
                  <c:v>98.448275862100004</c:v>
                </c:pt>
                <c:pt idx="242">
                  <c:v>98.462643678199996</c:v>
                </c:pt>
                <c:pt idx="243">
                  <c:v>98.448275862100004</c:v>
                </c:pt>
                <c:pt idx="244">
                  <c:v>98.433908045999999</c:v>
                </c:pt>
                <c:pt idx="245">
                  <c:v>98.491379310300005</c:v>
                </c:pt>
                <c:pt idx="246">
                  <c:v>98.462643678199996</c:v>
                </c:pt>
                <c:pt idx="247">
                  <c:v>98.520114942500001</c:v>
                </c:pt>
                <c:pt idx="248">
                  <c:v>98.520114942500001</c:v>
                </c:pt>
                <c:pt idx="249">
                  <c:v>98.491379310300005</c:v>
                </c:pt>
                <c:pt idx="250">
                  <c:v>98.505747126399996</c:v>
                </c:pt>
                <c:pt idx="251">
                  <c:v>98.577586206899994</c:v>
                </c:pt>
                <c:pt idx="252">
                  <c:v>98.534482758600006</c:v>
                </c:pt>
                <c:pt idx="253">
                  <c:v>98.591954023</c:v>
                </c:pt>
                <c:pt idx="254">
                  <c:v>98.606321839100005</c:v>
                </c:pt>
                <c:pt idx="255">
                  <c:v>98.635057471300001</c:v>
                </c:pt>
                <c:pt idx="256">
                  <c:v>98.635057471300001</c:v>
                </c:pt>
                <c:pt idx="257">
                  <c:v>98.663793103399996</c:v>
                </c:pt>
                <c:pt idx="258">
                  <c:v>98.663793103399996</c:v>
                </c:pt>
                <c:pt idx="259">
                  <c:v>98.635057471300001</c:v>
                </c:pt>
                <c:pt idx="260">
                  <c:v>98.692528735600007</c:v>
                </c:pt>
                <c:pt idx="261">
                  <c:v>98.663793103399996</c:v>
                </c:pt>
                <c:pt idx="262">
                  <c:v>98.735632183899995</c:v>
                </c:pt>
                <c:pt idx="263">
                  <c:v>98.735632183899995</c:v>
                </c:pt>
                <c:pt idx="264">
                  <c:v>98.778735632199997</c:v>
                </c:pt>
                <c:pt idx="265">
                  <c:v>98.793103448300002</c:v>
                </c:pt>
                <c:pt idx="266">
                  <c:v>98.807471264399993</c:v>
                </c:pt>
                <c:pt idx="267">
                  <c:v>98.821839080499998</c:v>
                </c:pt>
                <c:pt idx="268">
                  <c:v>98.850574712599993</c:v>
                </c:pt>
                <c:pt idx="269">
                  <c:v>98.864942528699999</c:v>
                </c:pt>
                <c:pt idx="270">
                  <c:v>98.908045977</c:v>
                </c:pt>
                <c:pt idx="271">
                  <c:v>98.893678160899995</c:v>
                </c:pt>
                <c:pt idx="272">
                  <c:v>98.908045977</c:v>
                </c:pt>
                <c:pt idx="273">
                  <c:v>98.951149425300002</c:v>
                </c:pt>
                <c:pt idx="274">
                  <c:v>98.979885057499999</c:v>
                </c:pt>
                <c:pt idx="275">
                  <c:v>98.951149425300002</c:v>
                </c:pt>
                <c:pt idx="276">
                  <c:v>98.979885057499999</c:v>
                </c:pt>
                <c:pt idx="277">
                  <c:v>98.979885057499999</c:v>
                </c:pt>
                <c:pt idx="278">
                  <c:v>98.979885057499999</c:v>
                </c:pt>
                <c:pt idx="279">
                  <c:v>99.008620689699995</c:v>
                </c:pt>
                <c:pt idx="280">
                  <c:v>98.965517241399994</c:v>
                </c:pt>
                <c:pt idx="281">
                  <c:v>99.008620689699995</c:v>
                </c:pt>
                <c:pt idx="282">
                  <c:v>99.008620689699995</c:v>
                </c:pt>
                <c:pt idx="283">
                  <c:v>98.979885057499999</c:v>
                </c:pt>
                <c:pt idx="284">
                  <c:v>98.979885057499999</c:v>
                </c:pt>
                <c:pt idx="285">
                  <c:v>98.994252873600004</c:v>
                </c:pt>
                <c:pt idx="286">
                  <c:v>99.037356321800004</c:v>
                </c:pt>
                <c:pt idx="287">
                  <c:v>99.037356321800004</c:v>
                </c:pt>
                <c:pt idx="288">
                  <c:v>99.008620689699995</c:v>
                </c:pt>
                <c:pt idx="289">
                  <c:v>99.080459770100006</c:v>
                </c:pt>
                <c:pt idx="290">
                  <c:v>99.066091954000001</c:v>
                </c:pt>
                <c:pt idx="291">
                  <c:v>99.080459770100006</c:v>
                </c:pt>
                <c:pt idx="292">
                  <c:v>99.080459770100006</c:v>
                </c:pt>
                <c:pt idx="293">
                  <c:v>99.066091954000001</c:v>
                </c:pt>
                <c:pt idx="294">
                  <c:v>99.109195402300003</c:v>
                </c:pt>
                <c:pt idx="295">
                  <c:v>99.137931034499999</c:v>
                </c:pt>
                <c:pt idx="296">
                  <c:v>99.123563218399994</c:v>
                </c:pt>
                <c:pt idx="297">
                  <c:v>99.123563218399994</c:v>
                </c:pt>
                <c:pt idx="298">
                  <c:v>99.123563218399994</c:v>
                </c:pt>
                <c:pt idx="299">
                  <c:v>99.152298850600005</c:v>
                </c:pt>
                <c:pt idx="300">
                  <c:v>99.109195402300003</c:v>
                </c:pt>
                <c:pt idx="301">
                  <c:v>99.152298850600005</c:v>
                </c:pt>
                <c:pt idx="302">
                  <c:v>99.137931034499999</c:v>
                </c:pt>
                <c:pt idx="303">
                  <c:v>99.166666666699996</c:v>
                </c:pt>
                <c:pt idx="304">
                  <c:v>99.152298850600005</c:v>
                </c:pt>
                <c:pt idx="305">
                  <c:v>99.152298850600005</c:v>
                </c:pt>
                <c:pt idx="306">
                  <c:v>99.152298850600005</c:v>
                </c:pt>
                <c:pt idx="307">
                  <c:v>99.195402298900007</c:v>
                </c:pt>
                <c:pt idx="308">
                  <c:v>99.166666666699996</c:v>
                </c:pt>
                <c:pt idx="309">
                  <c:v>99.224137931000001</c:v>
                </c:pt>
                <c:pt idx="310">
                  <c:v>99.181034482800001</c:v>
                </c:pt>
                <c:pt idx="311">
                  <c:v>99.195402298900007</c:v>
                </c:pt>
                <c:pt idx="312">
                  <c:v>99.209770114899996</c:v>
                </c:pt>
                <c:pt idx="313">
                  <c:v>99.209770114899996</c:v>
                </c:pt>
                <c:pt idx="314">
                  <c:v>99.209770114899996</c:v>
                </c:pt>
                <c:pt idx="315">
                  <c:v>99.209770114899996</c:v>
                </c:pt>
                <c:pt idx="316">
                  <c:v>99.195402298900007</c:v>
                </c:pt>
                <c:pt idx="317">
                  <c:v>99.238505747100007</c:v>
                </c:pt>
                <c:pt idx="318">
                  <c:v>99.252873563199998</c:v>
                </c:pt>
                <c:pt idx="319">
                  <c:v>99.238505747100007</c:v>
                </c:pt>
                <c:pt idx="320">
                  <c:v>99.238505747100007</c:v>
                </c:pt>
                <c:pt idx="321">
                  <c:v>99.252873563199998</c:v>
                </c:pt>
                <c:pt idx="322">
                  <c:v>99.2959770115</c:v>
                </c:pt>
                <c:pt idx="323">
                  <c:v>99.2959770115</c:v>
                </c:pt>
                <c:pt idx="324">
                  <c:v>99.2959770115</c:v>
                </c:pt>
                <c:pt idx="325">
                  <c:v>99.310344827600005</c:v>
                </c:pt>
                <c:pt idx="326">
                  <c:v>99.324712643699996</c:v>
                </c:pt>
                <c:pt idx="327">
                  <c:v>99.324712643699996</c:v>
                </c:pt>
                <c:pt idx="328">
                  <c:v>99.353448275900007</c:v>
                </c:pt>
                <c:pt idx="329">
                  <c:v>99.324712643699996</c:v>
                </c:pt>
                <c:pt idx="330">
                  <c:v>99.324712643699996</c:v>
                </c:pt>
                <c:pt idx="331">
                  <c:v>99.339080459800002</c:v>
                </c:pt>
                <c:pt idx="332">
                  <c:v>99.367816091999998</c:v>
                </c:pt>
                <c:pt idx="333">
                  <c:v>99.367816091999998</c:v>
                </c:pt>
                <c:pt idx="334">
                  <c:v>99.367816091999998</c:v>
                </c:pt>
                <c:pt idx="335">
                  <c:v>99.367816091999998</c:v>
                </c:pt>
                <c:pt idx="336">
                  <c:v>99.382183908000002</c:v>
                </c:pt>
                <c:pt idx="337">
                  <c:v>99.382183908000002</c:v>
                </c:pt>
                <c:pt idx="338">
                  <c:v>99.382183908000002</c:v>
                </c:pt>
                <c:pt idx="339">
                  <c:v>99.382183908000002</c:v>
                </c:pt>
                <c:pt idx="340">
                  <c:v>99.410919540199998</c:v>
                </c:pt>
                <c:pt idx="341">
                  <c:v>99.410919540199998</c:v>
                </c:pt>
                <c:pt idx="342">
                  <c:v>99.410919540199998</c:v>
                </c:pt>
                <c:pt idx="343">
                  <c:v>99.425287356300004</c:v>
                </c:pt>
                <c:pt idx="344">
                  <c:v>99.425287356300004</c:v>
                </c:pt>
                <c:pt idx="345">
                  <c:v>99.425287356300004</c:v>
                </c:pt>
                <c:pt idx="346">
                  <c:v>99.425287356300004</c:v>
                </c:pt>
                <c:pt idx="347">
                  <c:v>99.425287356300004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final!$A$88</c:f>
              <c:strCache>
                <c:ptCount val="1"/>
                <c:pt idx="0">
                  <c:v>keyword-feature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final!$B$88:$MK$88</c:f>
              <c:numCache>
                <c:formatCode>General</c:formatCode>
                <c:ptCount val="348"/>
                <c:pt idx="0">
                  <c:v>79.166666666699996</c:v>
                </c:pt>
                <c:pt idx="1">
                  <c:v>84.568965517199999</c:v>
                </c:pt>
                <c:pt idx="2">
                  <c:v>84.123563218399994</c:v>
                </c:pt>
                <c:pt idx="3">
                  <c:v>86.839080459800002</c:v>
                </c:pt>
                <c:pt idx="4">
                  <c:v>88.821839080499998</c:v>
                </c:pt>
                <c:pt idx="5">
                  <c:v>90.043103448300002</c:v>
                </c:pt>
                <c:pt idx="6">
                  <c:v>89.037356321800004</c:v>
                </c:pt>
                <c:pt idx="7">
                  <c:v>91.034482758600006</c:v>
                </c:pt>
                <c:pt idx="8">
                  <c:v>91.465517241399994</c:v>
                </c:pt>
                <c:pt idx="9">
                  <c:v>91.695402298900007</c:v>
                </c:pt>
                <c:pt idx="10">
                  <c:v>91.752873563199998</c:v>
                </c:pt>
                <c:pt idx="11">
                  <c:v>91.839080459800002</c:v>
                </c:pt>
                <c:pt idx="12">
                  <c:v>91.235632183899995</c:v>
                </c:pt>
                <c:pt idx="13">
                  <c:v>91.494252873600004</c:v>
                </c:pt>
                <c:pt idx="14">
                  <c:v>91.436781609199997</c:v>
                </c:pt>
                <c:pt idx="15">
                  <c:v>91.867816091999998</c:v>
                </c:pt>
                <c:pt idx="16">
                  <c:v>91.9540229885</c:v>
                </c:pt>
                <c:pt idx="17">
                  <c:v>92.054597701099993</c:v>
                </c:pt>
                <c:pt idx="18">
                  <c:v>91.7959770115</c:v>
                </c:pt>
                <c:pt idx="19">
                  <c:v>91.695402298900007</c:v>
                </c:pt>
                <c:pt idx="20">
                  <c:v>91.738505747100007</c:v>
                </c:pt>
                <c:pt idx="21">
                  <c:v>91.997126436800002</c:v>
                </c:pt>
                <c:pt idx="22">
                  <c:v>92.054597701099993</c:v>
                </c:pt>
                <c:pt idx="23">
                  <c:v>92.083333333300004</c:v>
                </c:pt>
                <c:pt idx="24">
                  <c:v>91.968390804600006</c:v>
                </c:pt>
                <c:pt idx="25">
                  <c:v>92.183908045999999</c:v>
                </c:pt>
                <c:pt idx="26">
                  <c:v>91.910919540199998</c:v>
                </c:pt>
                <c:pt idx="27">
                  <c:v>91.824712643699996</c:v>
                </c:pt>
                <c:pt idx="28">
                  <c:v>92.169540229899994</c:v>
                </c:pt>
                <c:pt idx="29">
                  <c:v>91.853448275900007</c:v>
                </c:pt>
                <c:pt idx="30">
                  <c:v>91.925287356300004</c:v>
                </c:pt>
                <c:pt idx="31">
                  <c:v>91.853448275900007</c:v>
                </c:pt>
                <c:pt idx="32">
                  <c:v>91.7959770115</c:v>
                </c:pt>
                <c:pt idx="33">
                  <c:v>91.9540229885</c:v>
                </c:pt>
                <c:pt idx="34">
                  <c:v>92.370689655199996</c:v>
                </c:pt>
                <c:pt idx="35">
                  <c:v>92.083333333300004</c:v>
                </c:pt>
                <c:pt idx="36">
                  <c:v>92.471264367800003</c:v>
                </c:pt>
                <c:pt idx="37">
                  <c:v>92.155172413800003</c:v>
                </c:pt>
                <c:pt idx="38">
                  <c:v>92.471264367800003</c:v>
                </c:pt>
                <c:pt idx="39">
                  <c:v>92.140804597699997</c:v>
                </c:pt>
                <c:pt idx="40">
                  <c:v>92.715517241399994</c:v>
                </c:pt>
                <c:pt idx="41">
                  <c:v>92.629310344800004</c:v>
                </c:pt>
                <c:pt idx="42">
                  <c:v>92.5</c:v>
                </c:pt>
                <c:pt idx="43">
                  <c:v>92.844827586199997</c:v>
                </c:pt>
                <c:pt idx="44">
                  <c:v>92.413793103399996</c:v>
                </c:pt>
                <c:pt idx="45">
                  <c:v>92.255747126399996</c:v>
                </c:pt>
                <c:pt idx="46">
                  <c:v>93.060344827600005</c:v>
                </c:pt>
                <c:pt idx="47">
                  <c:v>93.333333333300004</c:v>
                </c:pt>
                <c:pt idx="48">
                  <c:v>93.2040229885</c:v>
                </c:pt>
                <c:pt idx="49">
                  <c:v>92.859195402300003</c:v>
                </c:pt>
                <c:pt idx="50">
                  <c:v>92.844827586199997</c:v>
                </c:pt>
                <c:pt idx="51">
                  <c:v>93.261494252899993</c:v>
                </c:pt>
                <c:pt idx="52">
                  <c:v>92.873563218399994</c:v>
                </c:pt>
                <c:pt idx="53">
                  <c:v>92.902298850600005</c:v>
                </c:pt>
                <c:pt idx="54">
                  <c:v>93.390804597699997</c:v>
                </c:pt>
                <c:pt idx="55">
                  <c:v>93.2040229885</c:v>
                </c:pt>
                <c:pt idx="56">
                  <c:v>93.448275862100004</c:v>
                </c:pt>
                <c:pt idx="57">
                  <c:v>93.721264367800003</c:v>
                </c:pt>
                <c:pt idx="58">
                  <c:v>93.462643678199996</c:v>
                </c:pt>
                <c:pt idx="59">
                  <c:v>93.577586206899994</c:v>
                </c:pt>
                <c:pt idx="60">
                  <c:v>93.132183908000002</c:v>
                </c:pt>
                <c:pt idx="61">
                  <c:v>93.448275862100004</c:v>
                </c:pt>
                <c:pt idx="62">
                  <c:v>93.908045977</c:v>
                </c:pt>
                <c:pt idx="63">
                  <c:v>93.290229885100004</c:v>
                </c:pt>
                <c:pt idx="64">
                  <c:v>93.462643678199996</c:v>
                </c:pt>
                <c:pt idx="65">
                  <c:v>93.864942528699999</c:v>
                </c:pt>
                <c:pt idx="66">
                  <c:v>93.663793103399996</c:v>
                </c:pt>
                <c:pt idx="67">
                  <c:v>93.893678160899995</c:v>
                </c:pt>
                <c:pt idx="68">
                  <c:v>94.267241379300003</c:v>
                </c:pt>
                <c:pt idx="69">
                  <c:v>93.965517241399994</c:v>
                </c:pt>
                <c:pt idx="70">
                  <c:v>94.482758620699997</c:v>
                </c:pt>
                <c:pt idx="71">
                  <c:v>94.324712643699996</c:v>
                </c:pt>
                <c:pt idx="72">
                  <c:v>94.252873563199998</c:v>
                </c:pt>
                <c:pt idx="73">
                  <c:v>93.908045977</c:v>
                </c:pt>
                <c:pt idx="74">
                  <c:v>94.252873563199998</c:v>
                </c:pt>
                <c:pt idx="75">
                  <c:v>94.051724137899996</c:v>
                </c:pt>
                <c:pt idx="76">
                  <c:v>94.353448275900007</c:v>
                </c:pt>
                <c:pt idx="77">
                  <c:v>94.224137931000001</c:v>
                </c:pt>
                <c:pt idx="78">
                  <c:v>94.583333333300004</c:v>
                </c:pt>
                <c:pt idx="79">
                  <c:v>94.741379310300005</c:v>
                </c:pt>
                <c:pt idx="80">
                  <c:v>94.655172413800003</c:v>
                </c:pt>
                <c:pt idx="81">
                  <c:v>94.798850574699998</c:v>
                </c:pt>
                <c:pt idx="82">
                  <c:v>94.856321839100005</c:v>
                </c:pt>
                <c:pt idx="83">
                  <c:v>94.870689655199996</c:v>
                </c:pt>
                <c:pt idx="84">
                  <c:v>94.971264367800003</c:v>
                </c:pt>
                <c:pt idx="85">
                  <c:v>95.143678160899995</c:v>
                </c:pt>
                <c:pt idx="86">
                  <c:v>94.712643678199996</c:v>
                </c:pt>
                <c:pt idx="87">
                  <c:v>94.798850574699998</c:v>
                </c:pt>
                <c:pt idx="88">
                  <c:v>95.201149425300002</c:v>
                </c:pt>
                <c:pt idx="89">
                  <c:v>94.956896551699998</c:v>
                </c:pt>
                <c:pt idx="90">
                  <c:v>95.100574712599993</c:v>
                </c:pt>
                <c:pt idx="91">
                  <c:v>95.272988505699999</c:v>
                </c:pt>
                <c:pt idx="92">
                  <c:v>95.086206896600004</c:v>
                </c:pt>
                <c:pt idx="93">
                  <c:v>95.086206896600004</c:v>
                </c:pt>
                <c:pt idx="94">
                  <c:v>95.129310344800004</c:v>
                </c:pt>
                <c:pt idx="95">
                  <c:v>95.474137931000001</c:v>
                </c:pt>
                <c:pt idx="96">
                  <c:v>95.258620689699995</c:v>
                </c:pt>
                <c:pt idx="97">
                  <c:v>95.517241379300003</c:v>
                </c:pt>
                <c:pt idx="98">
                  <c:v>95.7040229885</c:v>
                </c:pt>
                <c:pt idx="99">
                  <c:v>95.445402298900007</c:v>
                </c:pt>
                <c:pt idx="100">
                  <c:v>95.675287356300004</c:v>
                </c:pt>
                <c:pt idx="101">
                  <c:v>95.402298850600005</c:v>
                </c:pt>
                <c:pt idx="102">
                  <c:v>95.718390804600006</c:v>
                </c:pt>
                <c:pt idx="103">
                  <c:v>95.905172413800003</c:v>
                </c:pt>
                <c:pt idx="104">
                  <c:v>95.689655172399995</c:v>
                </c:pt>
                <c:pt idx="105">
                  <c:v>95.689655172399995</c:v>
                </c:pt>
                <c:pt idx="106">
                  <c:v>95.948275862100004</c:v>
                </c:pt>
                <c:pt idx="107">
                  <c:v>95.833333333300004</c:v>
                </c:pt>
                <c:pt idx="108">
                  <c:v>95.862068965500001</c:v>
                </c:pt>
                <c:pt idx="109">
                  <c:v>95.818965517199999</c:v>
                </c:pt>
                <c:pt idx="110">
                  <c:v>95.862068965500001</c:v>
                </c:pt>
                <c:pt idx="111">
                  <c:v>95.847701149399995</c:v>
                </c:pt>
                <c:pt idx="112">
                  <c:v>95.603448275900007</c:v>
                </c:pt>
                <c:pt idx="113">
                  <c:v>95.531609195399994</c:v>
                </c:pt>
                <c:pt idx="114">
                  <c:v>95.876436781600006</c:v>
                </c:pt>
                <c:pt idx="115">
                  <c:v>95.890804597699997</c:v>
                </c:pt>
                <c:pt idx="116">
                  <c:v>96.005747126399996</c:v>
                </c:pt>
                <c:pt idx="117">
                  <c:v>95.991379310300005</c:v>
                </c:pt>
                <c:pt idx="118">
                  <c:v>95.833333333300004</c:v>
                </c:pt>
                <c:pt idx="119">
                  <c:v>95.919540229899994</c:v>
                </c:pt>
                <c:pt idx="120">
                  <c:v>95.977011494300001</c:v>
                </c:pt>
                <c:pt idx="121">
                  <c:v>96.120689655199996</c:v>
                </c:pt>
                <c:pt idx="122">
                  <c:v>95.905172413800003</c:v>
                </c:pt>
                <c:pt idx="123">
                  <c:v>96.005747126399996</c:v>
                </c:pt>
                <c:pt idx="124">
                  <c:v>96.091954023</c:v>
                </c:pt>
                <c:pt idx="125">
                  <c:v>96.106321839100005</c:v>
                </c:pt>
                <c:pt idx="126">
                  <c:v>96.221264367800003</c:v>
                </c:pt>
                <c:pt idx="127">
                  <c:v>96.336206896600004</c:v>
                </c:pt>
                <c:pt idx="128">
                  <c:v>96.178160919500002</c:v>
                </c:pt>
                <c:pt idx="129">
                  <c:v>96.264367816100005</c:v>
                </c:pt>
                <c:pt idx="130">
                  <c:v>96.278735632199997</c:v>
                </c:pt>
                <c:pt idx="131">
                  <c:v>96.020114942500001</c:v>
                </c:pt>
                <c:pt idx="132">
                  <c:v>96.221264367800003</c:v>
                </c:pt>
                <c:pt idx="133">
                  <c:v>96.048850574699998</c:v>
                </c:pt>
                <c:pt idx="134">
                  <c:v>96.278735632199997</c:v>
                </c:pt>
                <c:pt idx="135">
                  <c:v>96.264367816100005</c:v>
                </c:pt>
                <c:pt idx="136">
                  <c:v>96.336206896600004</c:v>
                </c:pt>
                <c:pt idx="137">
                  <c:v>96.479885057499999</c:v>
                </c:pt>
                <c:pt idx="138">
                  <c:v>96.135057471300001</c:v>
                </c:pt>
                <c:pt idx="139">
                  <c:v>96.408045977</c:v>
                </c:pt>
                <c:pt idx="140">
                  <c:v>96.307471264399993</c:v>
                </c:pt>
                <c:pt idx="141">
                  <c:v>96.350574712599993</c:v>
                </c:pt>
                <c:pt idx="142">
                  <c:v>96.293103448300002</c:v>
                </c:pt>
                <c:pt idx="143">
                  <c:v>96.393678160899995</c:v>
                </c:pt>
                <c:pt idx="144">
                  <c:v>96.537356321800004</c:v>
                </c:pt>
                <c:pt idx="145">
                  <c:v>96.479885057499999</c:v>
                </c:pt>
                <c:pt idx="146">
                  <c:v>96.666666666699996</c:v>
                </c:pt>
                <c:pt idx="147">
                  <c:v>96.609195402300003</c:v>
                </c:pt>
                <c:pt idx="148">
                  <c:v>96.422413793100006</c:v>
                </c:pt>
                <c:pt idx="149">
                  <c:v>96.465517241399994</c:v>
                </c:pt>
                <c:pt idx="150">
                  <c:v>96.7959770115</c:v>
                </c:pt>
                <c:pt idx="151">
                  <c:v>96.767241379300003</c:v>
                </c:pt>
                <c:pt idx="152">
                  <c:v>96.724137931000001</c:v>
                </c:pt>
                <c:pt idx="153">
                  <c:v>96.551724137899996</c:v>
                </c:pt>
                <c:pt idx="154">
                  <c:v>96.681034482800001</c:v>
                </c:pt>
                <c:pt idx="155">
                  <c:v>96.422413793100006</c:v>
                </c:pt>
                <c:pt idx="156">
                  <c:v>96.350574712599993</c:v>
                </c:pt>
                <c:pt idx="157">
                  <c:v>96.867816091999998</c:v>
                </c:pt>
                <c:pt idx="158">
                  <c:v>96.752873563199998</c:v>
                </c:pt>
                <c:pt idx="159">
                  <c:v>96.408045977</c:v>
                </c:pt>
                <c:pt idx="160">
                  <c:v>96.7959770115</c:v>
                </c:pt>
                <c:pt idx="161">
                  <c:v>96.724137931000001</c:v>
                </c:pt>
                <c:pt idx="162">
                  <c:v>96.7959770115</c:v>
                </c:pt>
                <c:pt idx="163">
                  <c:v>96.853448275900007</c:v>
                </c:pt>
                <c:pt idx="164">
                  <c:v>96.824712643699996</c:v>
                </c:pt>
                <c:pt idx="165">
                  <c:v>96.853448275900007</c:v>
                </c:pt>
                <c:pt idx="166">
                  <c:v>96.824712643699996</c:v>
                </c:pt>
                <c:pt idx="167">
                  <c:v>96.997126436800002</c:v>
                </c:pt>
                <c:pt idx="168">
                  <c:v>96.853448275900007</c:v>
                </c:pt>
                <c:pt idx="169">
                  <c:v>96.982758620699997</c:v>
                </c:pt>
                <c:pt idx="170">
                  <c:v>97.011494252899993</c:v>
                </c:pt>
                <c:pt idx="171">
                  <c:v>96.925287356300004</c:v>
                </c:pt>
                <c:pt idx="172">
                  <c:v>97.083333333300004</c:v>
                </c:pt>
                <c:pt idx="173">
                  <c:v>97.198275862100004</c:v>
                </c:pt>
                <c:pt idx="174">
                  <c:v>97.255747126399996</c:v>
                </c:pt>
                <c:pt idx="175">
                  <c:v>97.140804597699997</c:v>
                </c:pt>
                <c:pt idx="176">
                  <c:v>97.169540229899994</c:v>
                </c:pt>
                <c:pt idx="177">
                  <c:v>97.155172413800003</c:v>
                </c:pt>
                <c:pt idx="178">
                  <c:v>96.968390804600006</c:v>
                </c:pt>
                <c:pt idx="179">
                  <c:v>97.212643678199996</c:v>
                </c:pt>
                <c:pt idx="180">
                  <c:v>97.083333333300004</c:v>
                </c:pt>
                <c:pt idx="181">
                  <c:v>97.198275862100004</c:v>
                </c:pt>
                <c:pt idx="182">
                  <c:v>97.227011494300001</c:v>
                </c:pt>
                <c:pt idx="183">
                  <c:v>97.241379310300005</c:v>
                </c:pt>
                <c:pt idx="184">
                  <c:v>97.313218390800003</c:v>
                </c:pt>
                <c:pt idx="185">
                  <c:v>97.341954023</c:v>
                </c:pt>
                <c:pt idx="186">
                  <c:v>97.270114942500001</c:v>
                </c:pt>
                <c:pt idx="187">
                  <c:v>97.428160919500002</c:v>
                </c:pt>
                <c:pt idx="188">
                  <c:v>97.370689655199996</c:v>
                </c:pt>
                <c:pt idx="189">
                  <c:v>97.270114942500001</c:v>
                </c:pt>
                <c:pt idx="190">
                  <c:v>97.370689655199996</c:v>
                </c:pt>
                <c:pt idx="191">
                  <c:v>97.428160919500002</c:v>
                </c:pt>
                <c:pt idx="192">
                  <c:v>97.442528735600007</c:v>
                </c:pt>
                <c:pt idx="193">
                  <c:v>97.341954023</c:v>
                </c:pt>
                <c:pt idx="194">
                  <c:v>97.5</c:v>
                </c:pt>
                <c:pt idx="195">
                  <c:v>97.413793103399996</c:v>
                </c:pt>
                <c:pt idx="196">
                  <c:v>97.456896551699998</c:v>
                </c:pt>
                <c:pt idx="197">
                  <c:v>97.471264367800003</c:v>
                </c:pt>
                <c:pt idx="198">
                  <c:v>97.571839080499998</c:v>
                </c:pt>
                <c:pt idx="199">
                  <c:v>97.456896551699998</c:v>
                </c:pt>
                <c:pt idx="200">
                  <c:v>97.543103448300002</c:v>
                </c:pt>
                <c:pt idx="201">
                  <c:v>97.471264367800003</c:v>
                </c:pt>
                <c:pt idx="202">
                  <c:v>97.514367816100005</c:v>
                </c:pt>
                <c:pt idx="203">
                  <c:v>97.543103448300002</c:v>
                </c:pt>
                <c:pt idx="204">
                  <c:v>97.571839080499998</c:v>
                </c:pt>
                <c:pt idx="205">
                  <c:v>97.629310344800004</c:v>
                </c:pt>
                <c:pt idx="206">
                  <c:v>97.571839080499998</c:v>
                </c:pt>
                <c:pt idx="207">
                  <c:v>97.715517241399994</c:v>
                </c:pt>
                <c:pt idx="208">
                  <c:v>97.600574712599993</c:v>
                </c:pt>
                <c:pt idx="209">
                  <c:v>97.571839080499998</c:v>
                </c:pt>
                <c:pt idx="210">
                  <c:v>97.686781609199997</c:v>
                </c:pt>
                <c:pt idx="211">
                  <c:v>97.557471264399993</c:v>
                </c:pt>
                <c:pt idx="212">
                  <c:v>97.701149425300002</c:v>
                </c:pt>
                <c:pt idx="213">
                  <c:v>97.686781609199997</c:v>
                </c:pt>
                <c:pt idx="214">
                  <c:v>97.887931034499999</c:v>
                </c:pt>
                <c:pt idx="215">
                  <c:v>97.787356321800004</c:v>
                </c:pt>
                <c:pt idx="216">
                  <c:v>97.787356321800004</c:v>
                </c:pt>
                <c:pt idx="217">
                  <c:v>97.873563218399994</c:v>
                </c:pt>
                <c:pt idx="218">
                  <c:v>97.830459770100006</c:v>
                </c:pt>
                <c:pt idx="219">
                  <c:v>97.873563218399994</c:v>
                </c:pt>
                <c:pt idx="220">
                  <c:v>97.801724137899996</c:v>
                </c:pt>
                <c:pt idx="221">
                  <c:v>97.945402298900007</c:v>
                </c:pt>
                <c:pt idx="222">
                  <c:v>97.859195402300003</c:v>
                </c:pt>
                <c:pt idx="223">
                  <c:v>97.816091954000001</c:v>
                </c:pt>
                <c:pt idx="224">
                  <c:v>97.887931034499999</c:v>
                </c:pt>
                <c:pt idx="225">
                  <c:v>97.859195402300003</c:v>
                </c:pt>
                <c:pt idx="226">
                  <c:v>97.959770114899996</c:v>
                </c:pt>
                <c:pt idx="227">
                  <c:v>97.873563218399994</c:v>
                </c:pt>
                <c:pt idx="228">
                  <c:v>98.103448275900007</c:v>
                </c:pt>
                <c:pt idx="229">
                  <c:v>97.988505747100007</c:v>
                </c:pt>
                <c:pt idx="230">
                  <c:v>97.959770114899996</c:v>
                </c:pt>
                <c:pt idx="231">
                  <c:v>97.959770114899996</c:v>
                </c:pt>
                <c:pt idx="232">
                  <c:v>97.931034482800001</c:v>
                </c:pt>
                <c:pt idx="233">
                  <c:v>97.974137931000001</c:v>
                </c:pt>
                <c:pt idx="234">
                  <c:v>98.017241379300003</c:v>
                </c:pt>
                <c:pt idx="235">
                  <c:v>97.902298850600005</c:v>
                </c:pt>
                <c:pt idx="236">
                  <c:v>98.060344827600005</c:v>
                </c:pt>
                <c:pt idx="237">
                  <c:v>97.959770114899996</c:v>
                </c:pt>
                <c:pt idx="238">
                  <c:v>97.988505747100007</c:v>
                </c:pt>
                <c:pt idx="239">
                  <c:v>98.060344827600005</c:v>
                </c:pt>
                <c:pt idx="240">
                  <c:v>98.089080459800002</c:v>
                </c:pt>
                <c:pt idx="241">
                  <c:v>98.132183908000002</c:v>
                </c:pt>
                <c:pt idx="242">
                  <c:v>98.103448275900007</c:v>
                </c:pt>
                <c:pt idx="243">
                  <c:v>98.160919540199998</c:v>
                </c:pt>
                <c:pt idx="244">
                  <c:v>98.175287356300004</c:v>
                </c:pt>
                <c:pt idx="245">
                  <c:v>98.189655172399995</c:v>
                </c:pt>
                <c:pt idx="246">
                  <c:v>98.247126436800002</c:v>
                </c:pt>
                <c:pt idx="247">
                  <c:v>98.304597701099993</c:v>
                </c:pt>
                <c:pt idx="248">
                  <c:v>98.333333333300004</c:v>
                </c:pt>
                <c:pt idx="249">
                  <c:v>98.362068965500001</c:v>
                </c:pt>
                <c:pt idx="250">
                  <c:v>98.247126436800002</c:v>
                </c:pt>
                <c:pt idx="251">
                  <c:v>98.304597701099993</c:v>
                </c:pt>
                <c:pt idx="252">
                  <c:v>98.347701149399995</c:v>
                </c:pt>
                <c:pt idx="253">
                  <c:v>98.362068965500001</c:v>
                </c:pt>
                <c:pt idx="254">
                  <c:v>98.362068965500001</c:v>
                </c:pt>
                <c:pt idx="255">
                  <c:v>98.405172413800003</c:v>
                </c:pt>
                <c:pt idx="256">
                  <c:v>98.405172413800003</c:v>
                </c:pt>
                <c:pt idx="257">
                  <c:v>98.376436781600006</c:v>
                </c:pt>
                <c:pt idx="258">
                  <c:v>98.491379310300005</c:v>
                </c:pt>
                <c:pt idx="259">
                  <c:v>98.433908045999999</c:v>
                </c:pt>
                <c:pt idx="260">
                  <c:v>98.520114942500001</c:v>
                </c:pt>
                <c:pt idx="261">
                  <c:v>98.448275862100004</c:v>
                </c:pt>
                <c:pt idx="262">
                  <c:v>98.433908045999999</c:v>
                </c:pt>
                <c:pt idx="263">
                  <c:v>98.491379310300005</c:v>
                </c:pt>
                <c:pt idx="264">
                  <c:v>98.534482758600006</c:v>
                </c:pt>
                <c:pt idx="265">
                  <c:v>98.534482758600006</c:v>
                </c:pt>
                <c:pt idx="266">
                  <c:v>98.563218390800003</c:v>
                </c:pt>
                <c:pt idx="267">
                  <c:v>98.520114942500001</c:v>
                </c:pt>
                <c:pt idx="268">
                  <c:v>98.534482758600006</c:v>
                </c:pt>
                <c:pt idx="269">
                  <c:v>98.591954023</c:v>
                </c:pt>
                <c:pt idx="270">
                  <c:v>98.591954023</c:v>
                </c:pt>
                <c:pt idx="271">
                  <c:v>98.649425287400007</c:v>
                </c:pt>
                <c:pt idx="272">
                  <c:v>98.635057471300001</c:v>
                </c:pt>
                <c:pt idx="273">
                  <c:v>98.764367816100005</c:v>
                </c:pt>
                <c:pt idx="274">
                  <c:v>98.706896551699998</c:v>
                </c:pt>
                <c:pt idx="275">
                  <c:v>98.649425287400007</c:v>
                </c:pt>
                <c:pt idx="276">
                  <c:v>98.735632183899995</c:v>
                </c:pt>
                <c:pt idx="277">
                  <c:v>98.692528735600007</c:v>
                </c:pt>
                <c:pt idx="278">
                  <c:v>98.721264367800003</c:v>
                </c:pt>
                <c:pt idx="279">
                  <c:v>98.793103448300002</c:v>
                </c:pt>
                <c:pt idx="280">
                  <c:v>98.75</c:v>
                </c:pt>
                <c:pt idx="281">
                  <c:v>98.793103448300002</c:v>
                </c:pt>
                <c:pt idx="282">
                  <c:v>98.850574712599993</c:v>
                </c:pt>
                <c:pt idx="283">
                  <c:v>98.821839080499998</c:v>
                </c:pt>
                <c:pt idx="284">
                  <c:v>98.793103448300002</c:v>
                </c:pt>
                <c:pt idx="285">
                  <c:v>98.936781609199997</c:v>
                </c:pt>
                <c:pt idx="286">
                  <c:v>98.879310344800004</c:v>
                </c:pt>
                <c:pt idx="287">
                  <c:v>98.836206896600004</c:v>
                </c:pt>
                <c:pt idx="288">
                  <c:v>98.850574712599993</c:v>
                </c:pt>
                <c:pt idx="289">
                  <c:v>98.879310344800004</c:v>
                </c:pt>
                <c:pt idx="290">
                  <c:v>98.836206896600004</c:v>
                </c:pt>
                <c:pt idx="291">
                  <c:v>98.922413793100006</c:v>
                </c:pt>
                <c:pt idx="292">
                  <c:v>98.922413793100006</c:v>
                </c:pt>
                <c:pt idx="293">
                  <c:v>98.965517241399994</c:v>
                </c:pt>
                <c:pt idx="294">
                  <c:v>98.979885057499999</c:v>
                </c:pt>
                <c:pt idx="295">
                  <c:v>98.979885057499999</c:v>
                </c:pt>
                <c:pt idx="296">
                  <c:v>99.080459770100006</c:v>
                </c:pt>
                <c:pt idx="297">
                  <c:v>98.922413793100006</c:v>
                </c:pt>
                <c:pt idx="298">
                  <c:v>99.037356321800004</c:v>
                </c:pt>
                <c:pt idx="299">
                  <c:v>99.022988505699999</c:v>
                </c:pt>
                <c:pt idx="300">
                  <c:v>98.979885057499999</c:v>
                </c:pt>
                <c:pt idx="301">
                  <c:v>98.994252873600004</c:v>
                </c:pt>
                <c:pt idx="302">
                  <c:v>99.066091954000001</c:v>
                </c:pt>
                <c:pt idx="303">
                  <c:v>99.137931034499999</c:v>
                </c:pt>
                <c:pt idx="304">
                  <c:v>99.181034482800001</c:v>
                </c:pt>
                <c:pt idx="305">
                  <c:v>99.008620689699995</c:v>
                </c:pt>
                <c:pt idx="306">
                  <c:v>99.209770114899996</c:v>
                </c:pt>
                <c:pt idx="307">
                  <c:v>99.137931034499999</c:v>
                </c:pt>
                <c:pt idx="308">
                  <c:v>99.094827586199997</c:v>
                </c:pt>
                <c:pt idx="309">
                  <c:v>99.224137931000001</c:v>
                </c:pt>
                <c:pt idx="310">
                  <c:v>99.123563218399994</c:v>
                </c:pt>
                <c:pt idx="311">
                  <c:v>99.123563218399994</c:v>
                </c:pt>
                <c:pt idx="312">
                  <c:v>99.123563218399994</c:v>
                </c:pt>
                <c:pt idx="313">
                  <c:v>99.137931034499999</c:v>
                </c:pt>
                <c:pt idx="314">
                  <c:v>99.094827586199997</c:v>
                </c:pt>
                <c:pt idx="315">
                  <c:v>99.123563218399994</c:v>
                </c:pt>
                <c:pt idx="316">
                  <c:v>99.252873563199998</c:v>
                </c:pt>
                <c:pt idx="317">
                  <c:v>99.080459770100006</c:v>
                </c:pt>
                <c:pt idx="318">
                  <c:v>99.324712643699996</c:v>
                </c:pt>
                <c:pt idx="319">
                  <c:v>99.267241379300003</c:v>
                </c:pt>
                <c:pt idx="320">
                  <c:v>99.281609195399994</c:v>
                </c:pt>
                <c:pt idx="321">
                  <c:v>99.252873563199998</c:v>
                </c:pt>
                <c:pt idx="322">
                  <c:v>99.324712643699996</c:v>
                </c:pt>
                <c:pt idx="323">
                  <c:v>99.267241379300003</c:v>
                </c:pt>
                <c:pt idx="324">
                  <c:v>99.353448275900007</c:v>
                </c:pt>
                <c:pt idx="325">
                  <c:v>99.382183908000002</c:v>
                </c:pt>
                <c:pt idx="326">
                  <c:v>99.2959770115</c:v>
                </c:pt>
                <c:pt idx="327">
                  <c:v>99.382183908000002</c:v>
                </c:pt>
                <c:pt idx="328">
                  <c:v>99.339080459800002</c:v>
                </c:pt>
                <c:pt idx="329">
                  <c:v>99.310344827600005</c:v>
                </c:pt>
                <c:pt idx="330">
                  <c:v>99.410919540199998</c:v>
                </c:pt>
                <c:pt idx="331">
                  <c:v>99.281609195399994</c:v>
                </c:pt>
                <c:pt idx="332">
                  <c:v>99.425287356300004</c:v>
                </c:pt>
                <c:pt idx="333">
                  <c:v>99.367816091999998</c:v>
                </c:pt>
                <c:pt idx="334">
                  <c:v>99.339080459800002</c:v>
                </c:pt>
                <c:pt idx="335">
                  <c:v>99.425287356300004</c:v>
                </c:pt>
                <c:pt idx="336">
                  <c:v>99.410919540199998</c:v>
                </c:pt>
                <c:pt idx="337">
                  <c:v>99.497126436800002</c:v>
                </c:pt>
                <c:pt idx="338">
                  <c:v>99.468390804600006</c:v>
                </c:pt>
                <c:pt idx="339">
                  <c:v>99.525862068999999</c:v>
                </c:pt>
                <c:pt idx="340">
                  <c:v>99.554597701099993</c:v>
                </c:pt>
                <c:pt idx="341">
                  <c:v>99.612068965500001</c:v>
                </c:pt>
                <c:pt idx="342">
                  <c:v>99.583333333300004</c:v>
                </c:pt>
                <c:pt idx="343">
                  <c:v>99.698275862100004</c:v>
                </c:pt>
                <c:pt idx="344">
                  <c:v>99.698275862100004</c:v>
                </c:pt>
                <c:pt idx="345">
                  <c:v>99.698275862100004</c:v>
                </c:pt>
                <c:pt idx="346">
                  <c:v>99.712643678199996</c:v>
                </c:pt>
                <c:pt idx="347">
                  <c:v>99.727011494300001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4375088"/>
        <c:axId val="374375648"/>
      </c:lineChart>
      <c:catAx>
        <c:axId val="3743750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4375648"/>
        <c:crosses val="autoZero"/>
        <c:auto val="1"/>
        <c:lblAlgn val="ctr"/>
        <c:lblOffset val="100"/>
        <c:noMultiLvlLbl val="0"/>
      </c:catAx>
      <c:valAx>
        <c:axId val="374375648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43750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greedy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final!$A$90</c:f>
              <c:strCache>
                <c:ptCount val="1"/>
                <c:pt idx="0">
                  <c:v>state-feature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final!$B$90:$MK$90</c:f>
              <c:numCache>
                <c:formatCode>General</c:formatCode>
                <c:ptCount val="348"/>
                <c:pt idx="0">
                  <c:v>91.666666666699996</c:v>
                </c:pt>
                <c:pt idx="1">
                  <c:v>91.666666666699996</c:v>
                </c:pt>
                <c:pt idx="2">
                  <c:v>91.666666666699996</c:v>
                </c:pt>
                <c:pt idx="3">
                  <c:v>91.666666666699996</c:v>
                </c:pt>
                <c:pt idx="4">
                  <c:v>91.666666666699996</c:v>
                </c:pt>
                <c:pt idx="5">
                  <c:v>91.666666666699996</c:v>
                </c:pt>
                <c:pt idx="6">
                  <c:v>91.666666666699996</c:v>
                </c:pt>
                <c:pt idx="7">
                  <c:v>91.666666666699996</c:v>
                </c:pt>
                <c:pt idx="8">
                  <c:v>91.666666666699996</c:v>
                </c:pt>
                <c:pt idx="9">
                  <c:v>91.666666666699996</c:v>
                </c:pt>
                <c:pt idx="10">
                  <c:v>92.241379310300005</c:v>
                </c:pt>
                <c:pt idx="11">
                  <c:v>94.827586206899994</c:v>
                </c:pt>
                <c:pt idx="12">
                  <c:v>94.827586206899994</c:v>
                </c:pt>
                <c:pt idx="13">
                  <c:v>94.827586206899994</c:v>
                </c:pt>
                <c:pt idx="14">
                  <c:v>94.827586206899994</c:v>
                </c:pt>
                <c:pt idx="15">
                  <c:v>94.827586206899994</c:v>
                </c:pt>
                <c:pt idx="16">
                  <c:v>94.827586206899994</c:v>
                </c:pt>
                <c:pt idx="17">
                  <c:v>94.827586206899994</c:v>
                </c:pt>
                <c:pt idx="18">
                  <c:v>94.827586206899994</c:v>
                </c:pt>
                <c:pt idx="19">
                  <c:v>94.827586206899994</c:v>
                </c:pt>
                <c:pt idx="20">
                  <c:v>95.402298850600005</c:v>
                </c:pt>
                <c:pt idx="21">
                  <c:v>95.402298850600005</c:v>
                </c:pt>
                <c:pt idx="22">
                  <c:v>95.402298850600005</c:v>
                </c:pt>
                <c:pt idx="23">
                  <c:v>95.402298850600005</c:v>
                </c:pt>
                <c:pt idx="24">
                  <c:v>95.402298850600005</c:v>
                </c:pt>
                <c:pt idx="25">
                  <c:v>95.402298850600005</c:v>
                </c:pt>
                <c:pt idx="26">
                  <c:v>95.402298850600005</c:v>
                </c:pt>
                <c:pt idx="27">
                  <c:v>95.402298850600005</c:v>
                </c:pt>
                <c:pt idx="28">
                  <c:v>95.689655172399995</c:v>
                </c:pt>
                <c:pt idx="29">
                  <c:v>95.689655172399995</c:v>
                </c:pt>
                <c:pt idx="30">
                  <c:v>95.689655172399995</c:v>
                </c:pt>
                <c:pt idx="31">
                  <c:v>95.689655172399995</c:v>
                </c:pt>
                <c:pt idx="32">
                  <c:v>95.689655172399995</c:v>
                </c:pt>
                <c:pt idx="33">
                  <c:v>95.689655172399995</c:v>
                </c:pt>
                <c:pt idx="34">
                  <c:v>95.689655172399995</c:v>
                </c:pt>
                <c:pt idx="35">
                  <c:v>95.689655172399995</c:v>
                </c:pt>
                <c:pt idx="36">
                  <c:v>95.689655172399995</c:v>
                </c:pt>
                <c:pt idx="37">
                  <c:v>95.977011494300001</c:v>
                </c:pt>
                <c:pt idx="38">
                  <c:v>95.977011494300001</c:v>
                </c:pt>
                <c:pt idx="39">
                  <c:v>95.977011494300001</c:v>
                </c:pt>
                <c:pt idx="40">
                  <c:v>95.977011494300001</c:v>
                </c:pt>
                <c:pt idx="41">
                  <c:v>95.977011494300001</c:v>
                </c:pt>
                <c:pt idx="42">
                  <c:v>95.977011494300001</c:v>
                </c:pt>
                <c:pt idx="43">
                  <c:v>96.264367816100005</c:v>
                </c:pt>
                <c:pt idx="44">
                  <c:v>96.264367816100005</c:v>
                </c:pt>
                <c:pt idx="45">
                  <c:v>96.264367816100005</c:v>
                </c:pt>
                <c:pt idx="46">
                  <c:v>96.264367816100005</c:v>
                </c:pt>
                <c:pt idx="47">
                  <c:v>96.551724137899996</c:v>
                </c:pt>
                <c:pt idx="48">
                  <c:v>96.264367816100005</c:v>
                </c:pt>
                <c:pt idx="49">
                  <c:v>96.551724137899996</c:v>
                </c:pt>
                <c:pt idx="50">
                  <c:v>96.264367816100005</c:v>
                </c:pt>
                <c:pt idx="51">
                  <c:v>96.551724137899996</c:v>
                </c:pt>
                <c:pt idx="52">
                  <c:v>96.839080459800002</c:v>
                </c:pt>
                <c:pt idx="53">
                  <c:v>96.839080459800002</c:v>
                </c:pt>
                <c:pt idx="54">
                  <c:v>96.839080459800002</c:v>
                </c:pt>
                <c:pt idx="55">
                  <c:v>96.839080459800002</c:v>
                </c:pt>
                <c:pt idx="56">
                  <c:v>96.839080459800002</c:v>
                </c:pt>
                <c:pt idx="57">
                  <c:v>96.839080459800002</c:v>
                </c:pt>
                <c:pt idx="58">
                  <c:v>96.839080459800002</c:v>
                </c:pt>
                <c:pt idx="59">
                  <c:v>96.551724137899996</c:v>
                </c:pt>
                <c:pt idx="60">
                  <c:v>96.551724137899996</c:v>
                </c:pt>
                <c:pt idx="61">
                  <c:v>96.551724137899996</c:v>
                </c:pt>
                <c:pt idx="62">
                  <c:v>96.551724137899996</c:v>
                </c:pt>
                <c:pt idx="63">
                  <c:v>97.413793103399996</c:v>
                </c:pt>
                <c:pt idx="64">
                  <c:v>97.701149425300002</c:v>
                </c:pt>
                <c:pt idx="65">
                  <c:v>97.701149425300002</c:v>
                </c:pt>
                <c:pt idx="66">
                  <c:v>97.701149425300002</c:v>
                </c:pt>
                <c:pt idx="67">
                  <c:v>97.701149425300002</c:v>
                </c:pt>
                <c:pt idx="68">
                  <c:v>97.701149425300002</c:v>
                </c:pt>
                <c:pt idx="69">
                  <c:v>97.988505747100007</c:v>
                </c:pt>
                <c:pt idx="70">
                  <c:v>97.988505747100007</c:v>
                </c:pt>
                <c:pt idx="71">
                  <c:v>97.988505747100007</c:v>
                </c:pt>
                <c:pt idx="72">
                  <c:v>98.275862068999999</c:v>
                </c:pt>
                <c:pt idx="73">
                  <c:v>98.275862068999999</c:v>
                </c:pt>
                <c:pt idx="74">
                  <c:v>98.275862068999999</c:v>
                </c:pt>
                <c:pt idx="75">
                  <c:v>98.275862068999999</c:v>
                </c:pt>
                <c:pt idx="76">
                  <c:v>98.275862068999999</c:v>
                </c:pt>
                <c:pt idx="77">
                  <c:v>98.275862068999999</c:v>
                </c:pt>
                <c:pt idx="78">
                  <c:v>98.275862068999999</c:v>
                </c:pt>
                <c:pt idx="79">
                  <c:v>98.275862068999999</c:v>
                </c:pt>
                <c:pt idx="80">
                  <c:v>98.275862068999999</c:v>
                </c:pt>
                <c:pt idx="81">
                  <c:v>98.275862068999999</c:v>
                </c:pt>
                <c:pt idx="82">
                  <c:v>98.275862068999999</c:v>
                </c:pt>
                <c:pt idx="83">
                  <c:v>98.275862068999999</c:v>
                </c:pt>
                <c:pt idx="84">
                  <c:v>98.275862068999999</c:v>
                </c:pt>
                <c:pt idx="85">
                  <c:v>98.275862068999999</c:v>
                </c:pt>
                <c:pt idx="86">
                  <c:v>98.275862068999999</c:v>
                </c:pt>
                <c:pt idx="87">
                  <c:v>98.275862068999999</c:v>
                </c:pt>
                <c:pt idx="88">
                  <c:v>98.275862068999999</c:v>
                </c:pt>
                <c:pt idx="89">
                  <c:v>98.275862068999999</c:v>
                </c:pt>
                <c:pt idx="90">
                  <c:v>98.275862068999999</c:v>
                </c:pt>
                <c:pt idx="91">
                  <c:v>98.275862068999999</c:v>
                </c:pt>
                <c:pt idx="92">
                  <c:v>98.563218390800003</c:v>
                </c:pt>
                <c:pt idx="93">
                  <c:v>98.563218390800003</c:v>
                </c:pt>
                <c:pt idx="94">
                  <c:v>98.563218390800003</c:v>
                </c:pt>
                <c:pt idx="95">
                  <c:v>98.563218390800003</c:v>
                </c:pt>
                <c:pt idx="96">
                  <c:v>98.563218390800003</c:v>
                </c:pt>
                <c:pt idx="97">
                  <c:v>98.563218390800003</c:v>
                </c:pt>
                <c:pt idx="98">
                  <c:v>98.850574712599993</c:v>
                </c:pt>
                <c:pt idx="99">
                  <c:v>98.850574712599993</c:v>
                </c:pt>
                <c:pt idx="100">
                  <c:v>98.850574712599993</c:v>
                </c:pt>
                <c:pt idx="101">
                  <c:v>98.850574712599993</c:v>
                </c:pt>
                <c:pt idx="102">
                  <c:v>98.850574712599993</c:v>
                </c:pt>
                <c:pt idx="103">
                  <c:v>98.850574712599993</c:v>
                </c:pt>
                <c:pt idx="104">
                  <c:v>98.850574712599993</c:v>
                </c:pt>
                <c:pt idx="105">
                  <c:v>98.850574712599993</c:v>
                </c:pt>
                <c:pt idx="106">
                  <c:v>98.850574712599993</c:v>
                </c:pt>
                <c:pt idx="107">
                  <c:v>98.850574712599993</c:v>
                </c:pt>
                <c:pt idx="108">
                  <c:v>98.850574712599993</c:v>
                </c:pt>
                <c:pt idx="109">
                  <c:v>98.850574712599993</c:v>
                </c:pt>
                <c:pt idx="110">
                  <c:v>98.850574712599993</c:v>
                </c:pt>
                <c:pt idx="111">
                  <c:v>98.850574712599993</c:v>
                </c:pt>
                <c:pt idx="112">
                  <c:v>98.850574712599993</c:v>
                </c:pt>
                <c:pt idx="113">
                  <c:v>98.850574712599993</c:v>
                </c:pt>
                <c:pt idx="114">
                  <c:v>98.850574712599993</c:v>
                </c:pt>
                <c:pt idx="115">
                  <c:v>98.850574712599993</c:v>
                </c:pt>
                <c:pt idx="116">
                  <c:v>98.850574712599993</c:v>
                </c:pt>
                <c:pt idx="117">
                  <c:v>99.137931034499999</c:v>
                </c:pt>
                <c:pt idx="118">
                  <c:v>99.137931034499999</c:v>
                </c:pt>
                <c:pt idx="119">
                  <c:v>99.137931034499999</c:v>
                </c:pt>
                <c:pt idx="120">
                  <c:v>99.137931034499999</c:v>
                </c:pt>
                <c:pt idx="121">
                  <c:v>99.137931034499999</c:v>
                </c:pt>
                <c:pt idx="122">
                  <c:v>99.137931034499999</c:v>
                </c:pt>
                <c:pt idx="123">
                  <c:v>99.137931034499999</c:v>
                </c:pt>
                <c:pt idx="124">
                  <c:v>99.137931034499999</c:v>
                </c:pt>
                <c:pt idx="125">
                  <c:v>99.137931034499999</c:v>
                </c:pt>
                <c:pt idx="126">
                  <c:v>99.137931034499999</c:v>
                </c:pt>
                <c:pt idx="127">
                  <c:v>99.137931034499999</c:v>
                </c:pt>
                <c:pt idx="128">
                  <c:v>99.137931034499999</c:v>
                </c:pt>
                <c:pt idx="129">
                  <c:v>99.137931034499999</c:v>
                </c:pt>
                <c:pt idx="130">
                  <c:v>99.137931034499999</c:v>
                </c:pt>
                <c:pt idx="131">
                  <c:v>99.137931034499999</c:v>
                </c:pt>
                <c:pt idx="132">
                  <c:v>99.137931034499999</c:v>
                </c:pt>
                <c:pt idx="133">
                  <c:v>99.137931034499999</c:v>
                </c:pt>
                <c:pt idx="134">
                  <c:v>99.137931034499999</c:v>
                </c:pt>
                <c:pt idx="135">
                  <c:v>99.137931034499999</c:v>
                </c:pt>
                <c:pt idx="136">
                  <c:v>99.137931034499999</c:v>
                </c:pt>
                <c:pt idx="137">
                  <c:v>99.137931034499999</c:v>
                </c:pt>
                <c:pt idx="138">
                  <c:v>99.137931034499999</c:v>
                </c:pt>
                <c:pt idx="139">
                  <c:v>99.137931034499999</c:v>
                </c:pt>
                <c:pt idx="140">
                  <c:v>98.850574712599993</c:v>
                </c:pt>
                <c:pt idx="141">
                  <c:v>99.137931034499999</c:v>
                </c:pt>
                <c:pt idx="142">
                  <c:v>99.137931034499999</c:v>
                </c:pt>
                <c:pt idx="143">
                  <c:v>98.850574712599993</c:v>
                </c:pt>
                <c:pt idx="144">
                  <c:v>99.137931034499999</c:v>
                </c:pt>
                <c:pt idx="145">
                  <c:v>99.137931034499999</c:v>
                </c:pt>
                <c:pt idx="146">
                  <c:v>99.137931034499999</c:v>
                </c:pt>
                <c:pt idx="147">
                  <c:v>99.137931034499999</c:v>
                </c:pt>
                <c:pt idx="148">
                  <c:v>99.137931034499999</c:v>
                </c:pt>
                <c:pt idx="149">
                  <c:v>99.137931034499999</c:v>
                </c:pt>
                <c:pt idx="150">
                  <c:v>99.137931034499999</c:v>
                </c:pt>
                <c:pt idx="151">
                  <c:v>98.850574712599993</c:v>
                </c:pt>
                <c:pt idx="152">
                  <c:v>99.137931034499999</c:v>
                </c:pt>
                <c:pt idx="153">
                  <c:v>99.137931034499999</c:v>
                </c:pt>
                <c:pt idx="154">
                  <c:v>99.137931034499999</c:v>
                </c:pt>
                <c:pt idx="155">
                  <c:v>99.137931034499999</c:v>
                </c:pt>
                <c:pt idx="156">
                  <c:v>99.137931034499999</c:v>
                </c:pt>
                <c:pt idx="157">
                  <c:v>98.850574712599993</c:v>
                </c:pt>
                <c:pt idx="158">
                  <c:v>99.137931034499999</c:v>
                </c:pt>
                <c:pt idx="159">
                  <c:v>99.137931034499999</c:v>
                </c:pt>
                <c:pt idx="160">
                  <c:v>99.137931034499999</c:v>
                </c:pt>
                <c:pt idx="161">
                  <c:v>99.137931034499999</c:v>
                </c:pt>
                <c:pt idx="162">
                  <c:v>99.137931034499999</c:v>
                </c:pt>
                <c:pt idx="163">
                  <c:v>99.137931034499999</c:v>
                </c:pt>
                <c:pt idx="164">
                  <c:v>99.137931034499999</c:v>
                </c:pt>
                <c:pt idx="165">
                  <c:v>99.137931034499999</c:v>
                </c:pt>
                <c:pt idx="166">
                  <c:v>99.137931034499999</c:v>
                </c:pt>
                <c:pt idx="167">
                  <c:v>99.137931034499999</c:v>
                </c:pt>
                <c:pt idx="168">
                  <c:v>99.137931034499999</c:v>
                </c:pt>
                <c:pt idx="169">
                  <c:v>99.137931034499999</c:v>
                </c:pt>
                <c:pt idx="170">
                  <c:v>98.850574712599993</c:v>
                </c:pt>
                <c:pt idx="171">
                  <c:v>99.137931034499999</c:v>
                </c:pt>
                <c:pt idx="172">
                  <c:v>99.137931034499999</c:v>
                </c:pt>
                <c:pt idx="173">
                  <c:v>98.850574712599993</c:v>
                </c:pt>
                <c:pt idx="174">
                  <c:v>98.850574712599993</c:v>
                </c:pt>
                <c:pt idx="175">
                  <c:v>98.850574712599993</c:v>
                </c:pt>
                <c:pt idx="176">
                  <c:v>98.850574712599993</c:v>
                </c:pt>
                <c:pt idx="177">
                  <c:v>98.850574712599993</c:v>
                </c:pt>
                <c:pt idx="178">
                  <c:v>98.850574712599993</c:v>
                </c:pt>
                <c:pt idx="179">
                  <c:v>98.850574712599993</c:v>
                </c:pt>
                <c:pt idx="180">
                  <c:v>98.850574712599993</c:v>
                </c:pt>
                <c:pt idx="181">
                  <c:v>98.850574712599993</c:v>
                </c:pt>
                <c:pt idx="182">
                  <c:v>98.850574712599993</c:v>
                </c:pt>
                <c:pt idx="183">
                  <c:v>98.850574712599993</c:v>
                </c:pt>
                <c:pt idx="184">
                  <c:v>98.850574712599993</c:v>
                </c:pt>
                <c:pt idx="185">
                  <c:v>98.850574712599993</c:v>
                </c:pt>
                <c:pt idx="186">
                  <c:v>98.850574712599993</c:v>
                </c:pt>
                <c:pt idx="187">
                  <c:v>98.850574712599993</c:v>
                </c:pt>
                <c:pt idx="188">
                  <c:v>98.850574712599993</c:v>
                </c:pt>
                <c:pt idx="189">
                  <c:v>98.850574712599993</c:v>
                </c:pt>
                <c:pt idx="190">
                  <c:v>98.850574712599993</c:v>
                </c:pt>
                <c:pt idx="191">
                  <c:v>98.850574712599993</c:v>
                </c:pt>
                <c:pt idx="192">
                  <c:v>98.850574712599993</c:v>
                </c:pt>
                <c:pt idx="193">
                  <c:v>98.850574712599993</c:v>
                </c:pt>
                <c:pt idx="194">
                  <c:v>98.850574712599993</c:v>
                </c:pt>
                <c:pt idx="195">
                  <c:v>98.850574712599993</c:v>
                </c:pt>
                <c:pt idx="196">
                  <c:v>98.850574712599993</c:v>
                </c:pt>
                <c:pt idx="197">
                  <c:v>98.850574712599993</c:v>
                </c:pt>
                <c:pt idx="198">
                  <c:v>98.850574712599993</c:v>
                </c:pt>
                <c:pt idx="199">
                  <c:v>98.850574712599993</c:v>
                </c:pt>
                <c:pt idx="200">
                  <c:v>98.850574712599993</c:v>
                </c:pt>
                <c:pt idx="201">
                  <c:v>98.850574712599993</c:v>
                </c:pt>
                <c:pt idx="202">
                  <c:v>98.850574712599993</c:v>
                </c:pt>
                <c:pt idx="203">
                  <c:v>98.850574712599993</c:v>
                </c:pt>
                <c:pt idx="204">
                  <c:v>98.850574712599993</c:v>
                </c:pt>
                <c:pt idx="205">
                  <c:v>98.850574712599993</c:v>
                </c:pt>
                <c:pt idx="206">
                  <c:v>98.850574712599993</c:v>
                </c:pt>
                <c:pt idx="207">
                  <c:v>99.137931034499999</c:v>
                </c:pt>
                <c:pt idx="208">
                  <c:v>98.850574712599993</c:v>
                </c:pt>
                <c:pt idx="209">
                  <c:v>98.850574712599993</c:v>
                </c:pt>
                <c:pt idx="210">
                  <c:v>98.850574712599993</c:v>
                </c:pt>
                <c:pt idx="211">
                  <c:v>98.850574712599993</c:v>
                </c:pt>
                <c:pt idx="212">
                  <c:v>99.425287356300004</c:v>
                </c:pt>
                <c:pt idx="213">
                  <c:v>99.425287356300004</c:v>
                </c:pt>
                <c:pt idx="214">
                  <c:v>99.425287356300004</c:v>
                </c:pt>
                <c:pt idx="215">
                  <c:v>99.425287356300004</c:v>
                </c:pt>
                <c:pt idx="216">
                  <c:v>99.425287356300004</c:v>
                </c:pt>
                <c:pt idx="217">
                  <c:v>99.425287356300004</c:v>
                </c:pt>
                <c:pt idx="218">
                  <c:v>99.425287356300004</c:v>
                </c:pt>
                <c:pt idx="219">
                  <c:v>99.425287356300004</c:v>
                </c:pt>
                <c:pt idx="220">
                  <c:v>99.425287356300004</c:v>
                </c:pt>
                <c:pt idx="221">
                  <c:v>99.425287356300004</c:v>
                </c:pt>
                <c:pt idx="222">
                  <c:v>99.425287356300004</c:v>
                </c:pt>
                <c:pt idx="223">
                  <c:v>99.425287356300004</c:v>
                </c:pt>
                <c:pt idx="224">
                  <c:v>99.425287356300004</c:v>
                </c:pt>
                <c:pt idx="225">
                  <c:v>99.425287356300004</c:v>
                </c:pt>
                <c:pt idx="226">
                  <c:v>99.425287356300004</c:v>
                </c:pt>
                <c:pt idx="227">
                  <c:v>99.425287356300004</c:v>
                </c:pt>
                <c:pt idx="228">
                  <c:v>99.425287356300004</c:v>
                </c:pt>
                <c:pt idx="229">
                  <c:v>99.425287356300004</c:v>
                </c:pt>
                <c:pt idx="230">
                  <c:v>99.425287356300004</c:v>
                </c:pt>
                <c:pt idx="231">
                  <c:v>99.425287356300004</c:v>
                </c:pt>
                <c:pt idx="232">
                  <c:v>99.425287356300004</c:v>
                </c:pt>
                <c:pt idx="233">
                  <c:v>99.425287356300004</c:v>
                </c:pt>
                <c:pt idx="234">
                  <c:v>99.425287356300004</c:v>
                </c:pt>
                <c:pt idx="235">
                  <c:v>99.425287356300004</c:v>
                </c:pt>
                <c:pt idx="236">
                  <c:v>99.425287356300004</c:v>
                </c:pt>
                <c:pt idx="237">
                  <c:v>99.425287356300004</c:v>
                </c:pt>
                <c:pt idx="238">
                  <c:v>99.425287356300004</c:v>
                </c:pt>
                <c:pt idx="239">
                  <c:v>99.425287356300004</c:v>
                </c:pt>
                <c:pt idx="240">
                  <c:v>99.425287356300004</c:v>
                </c:pt>
                <c:pt idx="241">
                  <c:v>99.425287356300004</c:v>
                </c:pt>
                <c:pt idx="242">
                  <c:v>99.425287356300004</c:v>
                </c:pt>
                <c:pt idx="243">
                  <c:v>99.425287356300004</c:v>
                </c:pt>
                <c:pt idx="244">
                  <c:v>99.425287356300004</c:v>
                </c:pt>
                <c:pt idx="245">
                  <c:v>99.425287356300004</c:v>
                </c:pt>
                <c:pt idx="246">
                  <c:v>99.425287356300004</c:v>
                </c:pt>
                <c:pt idx="247">
                  <c:v>99.425287356300004</c:v>
                </c:pt>
                <c:pt idx="248">
                  <c:v>99.425287356300004</c:v>
                </c:pt>
                <c:pt idx="249">
                  <c:v>99.425287356300004</c:v>
                </c:pt>
                <c:pt idx="250">
                  <c:v>99.425287356300004</c:v>
                </c:pt>
                <c:pt idx="251">
                  <c:v>99.425287356300004</c:v>
                </c:pt>
                <c:pt idx="252">
                  <c:v>99.425287356300004</c:v>
                </c:pt>
                <c:pt idx="253">
                  <c:v>99.425287356300004</c:v>
                </c:pt>
                <c:pt idx="254">
                  <c:v>99.425287356300004</c:v>
                </c:pt>
                <c:pt idx="255">
                  <c:v>99.425287356300004</c:v>
                </c:pt>
                <c:pt idx="256">
                  <c:v>99.425287356300004</c:v>
                </c:pt>
                <c:pt idx="257">
                  <c:v>99.425287356300004</c:v>
                </c:pt>
                <c:pt idx="258">
                  <c:v>99.425287356300004</c:v>
                </c:pt>
                <c:pt idx="259">
                  <c:v>99.425287356300004</c:v>
                </c:pt>
                <c:pt idx="260">
                  <c:v>99.425287356300004</c:v>
                </c:pt>
                <c:pt idx="261">
                  <c:v>99.425287356300004</c:v>
                </c:pt>
                <c:pt idx="262">
                  <c:v>99.425287356300004</c:v>
                </c:pt>
                <c:pt idx="263">
                  <c:v>99.425287356300004</c:v>
                </c:pt>
                <c:pt idx="264">
                  <c:v>99.425287356300004</c:v>
                </c:pt>
                <c:pt idx="265">
                  <c:v>99.425287356300004</c:v>
                </c:pt>
                <c:pt idx="266">
                  <c:v>99.425287356300004</c:v>
                </c:pt>
                <c:pt idx="267">
                  <c:v>99.425287356300004</c:v>
                </c:pt>
                <c:pt idx="268">
                  <c:v>99.425287356300004</c:v>
                </c:pt>
                <c:pt idx="269">
                  <c:v>99.425287356300004</c:v>
                </c:pt>
                <c:pt idx="270">
                  <c:v>99.425287356300004</c:v>
                </c:pt>
                <c:pt idx="271">
                  <c:v>99.425287356300004</c:v>
                </c:pt>
                <c:pt idx="272">
                  <c:v>99.425287356300004</c:v>
                </c:pt>
                <c:pt idx="273">
                  <c:v>99.425287356300004</c:v>
                </c:pt>
                <c:pt idx="274">
                  <c:v>99.425287356300004</c:v>
                </c:pt>
                <c:pt idx="275">
                  <c:v>99.425287356300004</c:v>
                </c:pt>
                <c:pt idx="276">
                  <c:v>99.425287356300004</c:v>
                </c:pt>
                <c:pt idx="277">
                  <c:v>99.425287356300004</c:v>
                </c:pt>
                <c:pt idx="278">
                  <c:v>99.425287356300004</c:v>
                </c:pt>
                <c:pt idx="279">
                  <c:v>99.425287356300004</c:v>
                </c:pt>
                <c:pt idx="280">
                  <c:v>99.425287356300004</c:v>
                </c:pt>
                <c:pt idx="281">
                  <c:v>99.425287356300004</c:v>
                </c:pt>
                <c:pt idx="282">
                  <c:v>99.425287356300004</c:v>
                </c:pt>
                <c:pt idx="283">
                  <c:v>99.425287356300004</c:v>
                </c:pt>
                <c:pt idx="284">
                  <c:v>99.425287356300004</c:v>
                </c:pt>
                <c:pt idx="285">
                  <c:v>99.425287356300004</c:v>
                </c:pt>
                <c:pt idx="286">
                  <c:v>99.425287356300004</c:v>
                </c:pt>
                <c:pt idx="287">
                  <c:v>99.425287356300004</c:v>
                </c:pt>
                <c:pt idx="288">
                  <c:v>99.425287356300004</c:v>
                </c:pt>
                <c:pt idx="289">
                  <c:v>99.425287356300004</c:v>
                </c:pt>
                <c:pt idx="290">
                  <c:v>99.425287356300004</c:v>
                </c:pt>
                <c:pt idx="291">
                  <c:v>99.425287356300004</c:v>
                </c:pt>
                <c:pt idx="292">
                  <c:v>99.425287356300004</c:v>
                </c:pt>
                <c:pt idx="293">
                  <c:v>99.425287356300004</c:v>
                </c:pt>
                <c:pt idx="294">
                  <c:v>99.425287356300004</c:v>
                </c:pt>
                <c:pt idx="295">
                  <c:v>99.425287356300004</c:v>
                </c:pt>
                <c:pt idx="296">
                  <c:v>99.425287356300004</c:v>
                </c:pt>
                <c:pt idx="297">
                  <c:v>99.425287356300004</c:v>
                </c:pt>
                <c:pt idx="298">
                  <c:v>99.425287356300004</c:v>
                </c:pt>
                <c:pt idx="299">
                  <c:v>99.425287356300004</c:v>
                </c:pt>
                <c:pt idx="300">
                  <c:v>99.425287356300004</c:v>
                </c:pt>
                <c:pt idx="301">
                  <c:v>99.425287356300004</c:v>
                </c:pt>
                <c:pt idx="302">
                  <c:v>99.425287356300004</c:v>
                </c:pt>
                <c:pt idx="303">
                  <c:v>99.425287356300004</c:v>
                </c:pt>
                <c:pt idx="304">
                  <c:v>99.425287356300004</c:v>
                </c:pt>
                <c:pt idx="305">
                  <c:v>99.425287356300004</c:v>
                </c:pt>
                <c:pt idx="306">
                  <c:v>99.425287356300004</c:v>
                </c:pt>
                <c:pt idx="307">
                  <c:v>99.425287356300004</c:v>
                </c:pt>
                <c:pt idx="308">
                  <c:v>99.425287356300004</c:v>
                </c:pt>
                <c:pt idx="309">
                  <c:v>99.425287356300004</c:v>
                </c:pt>
                <c:pt idx="310">
                  <c:v>99.425287356300004</c:v>
                </c:pt>
                <c:pt idx="311">
                  <c:v>99.425287356300004</c:v>
                </c:pt>
                <c:pt idx="312">
                  <c:v>99.425287356300004</c:v>
                </c:pt>
                <c:pt idx="313">
                  <c:v>99.425287356300004</c:v>
                </c:pt>
                <c:pt idx="314">
                  <c:v>99.425287356300004</c:v>
                </c:pt>
                <c:pt idx="315">
                  <c:v>99.425287356300004</c:v>
                </c:pt>
                <c:pt idx="316">
                  <c:v>99.425287356300004</c:v>
                </c:pt>
                <c:pt idx="317">
                  <c:v>99.425287356300004</c:v>
                </c:pt>
                <c:pt idx="318">
                  <c:v>99.425287356300004</c:v>
                </c:pt>
                <c:pt idx="319">
                  <c:v>99.425287356300004</c:v>
                </c:pt>
                <c:pt idx="320">
                  <c:v>99.425287356300004</c:v>
                </c:pt>
                <c:pt idx="321">
                  <c:v>99.425287356300004</c:v>
                </c:pt>
                <c:pt idx="322">
                  <c:v>99.425287356300004</c:v>
                </c:pt>
                <c:pt idx="323">
                  <c:v>99.425287356300004</c:v>
                </c:pt>
                <c:pt idx="324">
                  <c:v>99.425287356300004</c:v>
                </c:pt>
                <c:pt idx="325">
                  <c:v>99.425287356300004</c:v>
                </c:pt>
                <c:pt idx="326">
                  <c:v>99.425287356300004</c:v>
                </c:pt>
                <c:pt idx="327">
                  <c:v>99.425287356300004</c:v>
                </c:pt>
                <c:pt idx="328">
                  <c:v>99.425287356300004</c:v>
                </c:pt>
                <c:pt idx="329">
                  <c:v>99.425287356300004</c:v>
                </c:pt>
                <c:pt idx="330">
                  <c:v>99.425287356300004</c:v>
                </c:pt>
                <c:pt idx="331">
                  <c:v>99.425287356300004</c:v>
                </c:pt>
                <c:pt idx="332">
                  <c:v>99.425287356300004</c:v>
                </c:pt>
                <c:pt idx="333">
                  <c:v>99.425287356300004</c:v>
                </c:pt>
                <c:pt idx="334">
                  <c:v>99.425287356300004</c:v>
                </c:pt>
                <c:pt idx="335">
                  <c:v>99.425287356300004</c:v>
                </c:pt>
                <c:pt idx="336">
                  <c:v>99.425287356300004</c:v>
                </c:pt>
                <c:pt idx="337">
                  <c:v>99.425287356300004</c:v>
                </c:pt>
                <c:pt idx="338">
                  <c:v>99.425287356300004</c:v>
                </c:pt>
                <c:pt idx="339">
                  <c:v>99.425287356300004</c:v>
                </c:pt>
                <c:pt idx="340">
                  <c:v>99.425287356300004</c:v>
                </c:pt>
                <c:pt idx="341">
                  <c:v>99.425287356300004</c:v>
                </c:pt>
                <c:pt idx="342">
                  <c:v>99.425287356300004</c:v>
                </c:pt>
                <c:pt idx="343">
                  <c:v>99.425287356300004</c:v>
                </c:pt>
                <c:pt idx="344">
                  <c:v>99.425287356300004</c:v>
                </c:pt>
                <c:pt idx="345">
                  <c:v>99.425287356300004</c:v>
                </c:pt>
                <c:pt idx="346">
                  <c:v>99.425287356300004</c:v>
                </c:pt>
                <c:pt idx="347">
                  <c:v>99.425287356300004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final!$A$91</c:f>
              <c:strCache>
                <c:ptCount val="1"/>
                <c:pt idx="0">
                  <c:v>keyword-feature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final!$B$91:$MK$91</c:f>
              <c:numCache>
                <c:formatCode>General</c:formatCode>
                <c:ptCount val="348"/>
                <c:pt idx="0">
                  <c:v>91.666666666699996</c:v>
                </c:pt>
                <c:pt idx="1">
                  <c:v>91.666666666699996</c:v>
                </c:pt>
                <c:pt idx="2">
                  <c:v>91.666666666699996</c:v>
                </c:pt>
                <c:pt idx="3">
                  <c:v>91.666666666699996</c:v>
                </c:pt>
                <c:pt idx="4">
                  <c:v>91.666666666699996</c:v>
                </c:pt>
                <c:pt idx="5">
                  <c:v>91.666666666699996</c:v>
                </c:pt>
                <c:pt idx="6">
                  <c:v>91.666666666699996</c:v>
                </c:pt>
                <c:pt idx="7">
                  <c:v>91.666666666699996</c:v>
                </c:pt>
                <c:pt idx="8">
                  <c:v>91.666666666699996</c:v>
                </c:pt>
                <c:pt idx="9">
                  <c:v>91.666666666699996</c:v>
                </c:pt>
                <c:pt idx="10">
                  <c:v>91.9540229885</c:v>
                </c:pt>
                <c:pt idx="11">
                  <c:v>93.103448275900007</c:v>
                </c:pt>
                <c:pt idx="12">
                  <c:v>92.241379310300005</c:v>
                </c:pt>
                <c:pt idx="13">
                  <c:v>74.137931034499999</c:v>
                </c:pt>
                <c:pt idx="14">
                  <c:v>81.321839080499998</c:v>
                </c:pt>
                <c:pt idx="15">
                  <c:v>82.183908045999999</c:v>
                </c:pt>
                <c:pt idx="16">
                  <c:v>80.172413793100006</c:v>
                </c:pt>
                <c:pt idx="17">
                  <c:v>85.344827586199997</c:v>
                </c:pt>
                <c:pt idx="18">
                  <c:v>81.896551724099993</c:v>
                </c:pt>
                <c:pt idx="19">
                  <c:v>81.034482758600006</c:v>
                </c:pt>
                <c:pt idx="20">
                  <c:v>75.862068965500001</c:v>
                </c:pt>
                <c:pt idx="21">
                  <c:v>81.896551724099993</c:v>
                </c:pt>
                <c:pt idx="22">
                  <c:v>80.172413793100006</c:v>
                </c:pt>
                <c:pt idx="23">
                  <c:v>77.586206896600004</c:v>
                </c:pt>
                <c:pt idx="24">
                  <c:v>83.0459770115</c:v>
                </c:pt>
                <c:pt idx="25">
                  <c:v>90.804597701099993</c:v>
                </c:pt>
                <c:pt idx="26">
                  <c:v>88.505747126399996</c:v>
                </c:pt>
                <c:pt idx="27">
                  <c:v>86.206896551699998</c:v>
                </c:pt>
                <c:pt idx="28">
                  <c:v>86.494252873600004</c:v>
                </c:pt>
                <c:pt idx="29">
                  <c:v>87.356321839100005</c:v>
                </c:pt>
                <c:pt idx="30">
                  <c:v>91.379310344800004</c:v>
                </c:pt>
                <c:pt idx="31">
                  <c:v>95.402298850600005</c:v>
                </c:pt>
                <c:pt idx="32">
                  <c:v>95.402298850600005</c:v>
                </c:pt>
                <c:pt idx="33">
                  <c:v>95.402298850600005</c:v>
                </c:pt>
                <c:pt idx="34">
                  <c:v>95.402298850600005</c:v>
                </c:pt>
                <c:pt idx="35">
                  <c:v>95.402298850600005</c:v>
                </c:pt>
                <c:pt idx="36">
                  <c:v>95.402298850600005</c:v>
                </c:pt>
                <c:pt idx="37">
                  <c:v>95.689655172399995</c:v>
                </c:pt>
                <c:pt idx="38">
                  <c:v>95.402298850600005</c:v>
                </c:pt>
                <c:pt idx="39">
                  <c:v>95.689655172399995</c:v>
                </c:pt>
                <c:pt idx="40">
                  <c:v>95.402298850600005</c:v>
                </c:pt>
                <c:pt idx="41">
                  <c:v>95.689655172399995</c:v>
                </c:pt>
                <c:pt idx="42">
                  <c:v>95.689655172399995</c:v>
                </c:pt>
                <c:pt idx="43">
                  <c:v>87.356321839100005</c:v>
                </c:pt>
                <c:pt idx="44">
                  <c:v>94.252873563199998</c:v>
                </c:pt>
                <c:pt idx="45">
                  <c:v>91.9540229885</c:v>
                </c:pt>
                <c:pt idx="46">
                  <c:v>95.689655172399995</c:v>
                </c:pt>
                <c:pt idx="47">
                  <c:v>95.977011494300001</c:v>
                </c:pt>
                <c:pt idx="48">
                  <c:v>95.977011494300001</c:v>
                </c:pt>
                <c:pt idx="49">
                  <c:v>95.977011494300001</c:v>
                </c:pt>
                <c:pt idx="50">
                  <c:v>95.977011494300001</c:v>
                </c:pt>
                <c:pt idx="51">
                  <c:v>95.977011494300001</c:v>
                </c:pt>
                <c:pt idx="52">
                  <c:v>96.551724137899996</c:v>
                </c:pt>
                <c:pt idx="53">
                  <c:v>95.977011494300001</c:v>
                </c:pt>
                <c:pt idx="54">
                  <c:v>95.402298850600005</c:v>
                </c:pt>
                <c:pt idx="55">
                  <c:v>96.264367816100005</c:v>
                </c:pt>
                <c:pt idx="56">
                  <c:v>95.402298850600005</c:v>
                </c:pt>
                <c:pt idx="57">
                  <c:v>95.689655172399995</c:v>
                </c:pt>
                <c:pt idx="58">
                  <c:v>95.402298850600005</c:v>
                </c:pt>
                <c:pt idx="59">
                  <c:v>95.402298850600005</c:v>
                </c:pt>
                <c:pt idx="60">
                  <c:v>95.402298850600005</c:v>
                </c:pt>
                <c:pt idx="61">
                  <c:v>95.402298850600005</c:v>
                </c:pt>
                <c:pt idx="62">
                  <c:v>95.402298850600005</c:v>
                </c:pt>
                <c:pt idx="63">
                  <c:v>95.689655172399995</c:v>
                </c:pt>
                <c:pt idx="64">
                  <c:v>96.551724137899996</c:v>
                </c:pt>
                <c:pt idx="65">
                  <c:v>96.551724137899996</c:v>
                </c:pt>
                <c:pt idx="66">
                  <c:v>97.126436781600006</c:v>
                </c:pt>
                <c:pt idx="67">
                  <c:v>96.839080459800002</c:v>
                </c:pt>
                <c:pt idx="68">
                  <c:v>96.839080459800002</c:v>
                </c:pt>
                <c:pt idx="69">
                  <c:v>96.264367816100005</c:v>
                </c:pt>
                <c:pt idx="70">
                  <c:v>96.551724137899996</c:v>
                </c:pt>
                <c:pt idx="71">
                  <c:v>96.264367816100005</c:v>
                </c:pt>
                <c:pt idx="72">
                  <c:v>94.540229885100004</c:v>
                </c:pt>
                <c:pt idx="73">
                  <c:v>94.827586206899994</c:v>
                </c:pt>
                <c:pt idx="74">
                  <c:v>95.114942528699999</c:v>
                </c:pt>
                <c:pt idx="75">
                  <c:v>94.252873563199998</c:v>
                </c:pt>
                <c:pt idx="76">
                  <c:v>94.540229885100004</c:v>
                </c:pt>
                <c:pt idx="77">
                  <c:v>94.252873563199998</c:v>
                </c:pt>
                <c:pt idx="78">
                  <c:v>95.402298850600005</c:v>
                </c:pt>
                <c:pt idx="79">
                  <c:v>95.689655172399995</c:v>
                </c:pt>
                <c:pt idx="80">
                  <c:v>95.402298850600005</c:v>
                </c:pt>
                <c:pt idx="81">
                  <c:v>95.114942528699999</c:v>
                </c:pt>
                <c:pt idx="82">
                  <c:v>93.678160919500002</c:v>
                </c:pt>
                <c:pt idx="83">
                  <c:v>94.252873563199998</c:v>
                </c:pt>
                <c:pt idx="84">
                  <c:v>94.540229885100004</c:v>
                </c:pt>
                <c:pt idx="85">
                  <c:v>94.540229885100004</c:v>
                </c:pt>
                <c:pt idx="86">
                  <c:v>95.114942528699999</c:v>
                </c:pt>
                <c:pt idx="87">
                  <c:v>94.252873563199998</c:v>
                </c:pt>
                <c:pt idx="88">
                  <c:v>94.827586206899994</c:v>
                </c:pt>
                <c:pt idx="89">
                  <c:v>94.252873563199998</c:v>
                </c:pt>
                <c:pt idx="90">
                  <c:v>94.540229885100004</c:v>
                </c:pt>
                <c:pt idx="91">
                  <c:v>94.540229885100004</c:v>
                </c:pt>
                <c:pt idx="92">
                  <c:v>93.965517241399994</c:v>
                </c:pt>
                <c:pt idx="93">
                  <c:v>93.390804597699997</c:v>
                </c:pt>
                <c:pt idx="94">
                  <c:v>93.965517241399994</c:v>
                </c:pt>
                <c:pt idx="95">
                  <c:v>93.390804597699997</c:v>
                </c:pt>
                <c:pt idx="96">
                  <c:v>94.540229885100004</c:v>
                </c:pt>
                <c:pt idx="97">
                  <c:v>93.678160919500002</c:v>
                </c:pt>
                <c:pt idx="98">
                  <c:v>94.252873563199998</c:v>
                </c:pt>
                <c:pt idx="99">
                  <c:v>93.965517241399994</c:v>
                </c:pt>
                <c:pt idx="100">
                  <c:v>93.965517241399994</c:v>
                </c:pt>
                <c:pt idx="101">
                  <c:v>94.252873563199998</c:v>
                </c:pt>
                <c:pt idx="102">
                  <c:v>93.390804597699997</c:v>
                </c:pt>
                <c:pt idx="103">
                  <c:v>93.390804597699997</c:v>
                </c:pt>
                <c:pt idx="104">
                  <c:v>93.390804597699997</c:v>
                </c:pt>
                <c:pt idx="105">
                  <c:v>93.678160919500002</c:v>
                </c:pt>
                <c:pt idx="106">
                  <c:v>93.965517241399994</c:v>
                </c:pt>
                <c:pt idx="107">
                  <c:v>93.965517241399994</c:v>
                </c:pt>
                <c:pt idx="108">
                  <c:v>94.252873563199998</c:v>
                </c:pt>
                <c:pt idx="109">
                  <c:v>93.103448275900007</c:v>
                </c:pt>
                <c:pt idx="110">
                  <c:v>93.965517241399994</c:v>
                </c:pt>
                <c:pt idx="111">
                  <c:v>94.252873563199998</c:v>
                </c:pt>
                <c:pt idx="112">
                  <c:v>93.390804597699997</c:v>
                </c:pt>
                <c:pt idx="113">
                  <c:v>93.678160919500002</c:v>
                </c:pt>
                <c:pt idx="114">
                  <c:v>94.252873563199998</c:v>
                </c:pt>
                <c:pt idx="115">
                  <c:v>93.678160919500002</c:v>
                </c:pt>
                <c:pt idx="116">
                  <c:v>94.540229885100004</c:v>
                </c:pt>
                <c:pt idx="117">
                  <c:v>94.540229885100004</c:v>
                </c:pt>
                <c:pt idx="118">
                  <c:v>95.114942528699999</c:v>
                </c:pt>
                <c:pt idx="119">
                  <c:v>94.827586206899994</c:v>
                </c:pt>
                <c:pt idx="120">
                  <c:v>94.540229885100004</c:v>
                </c:pt>
                <c:pt idx="121">
                  <c:v>95.114942528699999</c:v>
                </c:pt>
                <c:pt idx="122">
                  <c:v>95.114942528699999</c:v>
                </c:pt>
                <c:pt idx="123">
                  <c:v>94.540229885100004</c:v>
                </c:pt>
                <c:pt idx="124">
                  <c:v>95.114942528699999</c:v>
                </c:pt>
                <c:pt idx="125">
                  <c:v>95.114942528699999</c:v>
                </c:pt>
                <c:pt idx="126">
                  <c:v>95.114942528699999</c:v>
                </c:pt>
                <c:pt idx="127">
                  <c:v>94.827586206899994</c:v>
                </c:pt>
                <c:pt idx="128">
                  <c:v>94.540229885100004</c:v>
                </c:pt>
                <c:pt idx="129">
                  <c:v>95.114942528699999</c:v>
                </c:pt>
                <c:pt idx="130">
                  <c:v>94.827586206899994</c:v>
                </c:pt>
                <c:pt idx="131">
                  <c:v>94.827586206899994</c:v>
                </c:pt>
                <c:pt idx="132">
                  <c:v>95.114942528699999</c:v>
                </c:pt>
                <c:pt idx="133">
                  <c:v>94.540229885100004</c:v>
                </c:pt>
                <c:pt idx="134">
                  <c:v>95.114942528699999</c:v>
                </c:pt>
                <c:pt idx="135">
                  <c:v>94.827586206899994</c:v>
                </c:pt>
                <c:pt idx="136">
                  <c:v>94.540229885100004</c:v>
                </c:pt>
                <c:pt idx="137">
                  <c:v>93.678160919500002</c:v>
                </c:pt>
                <c:pt idx="138">
                  <c:v>94.827586206899994</c:v>
                </c:pt>
                <c:pt idx="139">
                  <c:v>94.827586206899994</c:v>
                </c:pt>
                <c:pt idx="140">
                  <c:v>95.114942528699999</c:v>
                </c:pt>
                <c:pt idx="141">
                  <c:v>93.965517241399994</c:v>
                </c:pt>
                <c:pt idx="142">
                  <c:v>93.678160919500002</c:v>
                </c:pt>
                <c:pt idx="143">
                  <c:v>93.965517241399994</c:v>
                </c:pt>
                <c:pt idx="144">
                  <c:v>95.114942528699999</c:v>
                </c:pt>
                <c:pt idx="145">
                  <c:v>96.839080459800002</c:v>
                </c:pt>
                <c:pt idx="146">
                  <c:v>96.551724137899996</c:v>
                </c:pt>
                <c:pt idx="147">
                  <c:v>96.264367816100005</c:v>
                </c:pt>
                <c:pt idx="148">
                  <c:v>96.264367816100005</c:v>
                </c:pt>
                <c:pt idx="149">
                  <c:v>95.689655172399995</c:v>
                </c:pt>
                <c:pt idx="150">
                  <c:v>96.264367816100005</c:v>
                </c:pt>
                <c:pt idx="151">
                  <c:v>95.402298850600005</c:v>
                </c:pt>
                <c:pt idx="152">
                  <c:v>96.839080459800002</c:v>
                </c:pt>
                <c:pt idx="153">
                  <c:v>96.839080459800002</c:v>
                </c:pt>
                <c:pt idx="154">
                  <c:v>97.413793103399996</c:v>
                </c:pt>
                <c:pt idx="155">
                  <c:v>97.413793103399996</c:v>
                </c:pt>
                <c:pt idx="156">
                  <c:v>97.413793103399996</c:v>
                </c:pt>
                <c:pt idx="157">
                  <c:v>97.413793103399996</c:v>
                </c:pt>
                <c:pt idx="158">
                  <c:v>97.413793103399996</c:v>
                </c:pt>
                <c:pt idx="159">
                  <c:v>97.413793103399996</c:v>
                </c:pt>
                <c:pt idx="160">
                  <c:v>97.413793103399996</c:v>
                </c:pt>
                <c:pt idx="161">
                  <c:v>97.413793103399996</c:v>
                </c:pt>
                <c:pt idx="162">
                  <c:v>97.413793103399996</c:v>
                </c:pt>
                <c:pt idx="163">
                  <c:v>97.413793103399996</c:v>
                </c:pt>
                <c:pt idx="164">
                  <c:v>97.413793103399996</c:v>
                </c:pt>
                <c:pt idx="165">
                  <c:v>97.413793103399996</c:v>
                </c:pt>
                <c:pt idx="166">
                  <c:v>97.413793103399996</c:v>
                </c:pt>
                <c:pt idx="167">
                  <c:v>97.413793103399996</c:v>
                </c:pt>
                <c:pt idx="168">
                  <c:v>97.413793103399996</c:v>
                </c:pt>
                <c:pt idx="169">
                  <c:v>97.413793103399996</c:v>
                </c:pt>
                <c:pt idx="170">
                  <c:v>97.413793103399996</c:v>
                </c:pt>
                <c:pt idx="171">
                  <c:v>97.413793103399996</c:v>
                </c:pt>
                <c:pt idx="172">
                  <c:v>97.413793103399996</c:v>
                </c:pt>
                <c:pt idx="173">
                  <c:v>97.413793103399996</c:v>
                </c:pt>
                <c:pt idx="174">
                  <c:v>97.413793103399996</c:v>
                </c:pt>
                <c:pt idx="175">
                  <c:v>97.413793103399996</c:v>
                </c:pt>
                <c:pt idx="176">
                  <c:v>97.413793103399996</c:v>
                </c:pt>
                <c:pt idx="177">
                  <c:v>97.413793103399996</c:v>
                </c:pt>
                <c:pt idx="178">
                  <c:v>97.413793103399996</c:v>
                </c:pt>
                <c:pt idx="179">
                  <c:v>97.413793103399996</c:v>
                </c:pt>
                <c:pt idx="180">
                  <c:v>97.413793103399996</c:v>
                </c:pt>
                <c:pt idx="181">
                  <c:v>97.413793103399996</c:v>
                </c:pt>
                <c:pt idx="182">
                  <c:v>97.413793103399996</c:v>
                </c:pt>
                <c:pt idx="183">
                  <c:v>97.413793103399996</c:v>
                </c:pt>
                <c:pt idx="184">
                  <c:v>97.413793103399996</c:v>
                </c:pt>
                <c:pt idx="185">
                  <c:v>97.413793103399996</c:v>
                </c:pt>
                <c:pt idx="186">
                  <c:v>97.413793103399996</c:v>
                </c:pt>
                <c:pt idx="187">
                  <c:v>97.413793103399996</c:v>
                </c:pt>
                <c:pt idx="188">
                  <c:v>97.413793103399996</c:v>
                </c:pt>
                <c:pt idx="189">
                  <c:v>97.413793103399996</c:v>
                </c:pt>
                <c:pt idx="190">
                  <c:v>97.413793103399996</c:v>
                </c:pt>
                <c:pt idx="191">
                  <c:v>97.413793103399996</c:v>
                </c:pt>
                <c:pt idx="192">
                  <c:v>97.413793103399996</c:v>
                </c:pt>
                <c:pt idx="193">
                  <c:v>97.413793103399996</c:v>
                </c:pt>
                <c:pt idx="194">
                  <c:v>97.413793103399996</c:v>
                </c:pt>
                <c:pt idx="195">
                  <c:v>97.413793103399996</c:v>
                </c:pt>
                <c:pt idx="196">
                  <c:v>97.413793103399996</c:v>
                </c:pt>
                <c:pt idx="197">
                  <c:v>97.413793103399996</c:v>
                </c:pt>
                <c:pt idx="198">
                  <c:v>97.413793103399996</c:v>
                </c:pt>
                <c:pt idx="199">
                  <c:v>97.413793103399996</c:v>
                </c:pt>
                <c:pt idx="200">
                  <c:v>97.413793103399996</c:v>
                </c:pt>
                <c:pt idx="201">
                  <c:v>97.413793103399996</c:v>
                </c:pt>
                <c:pt idx="202">
                  <c:v>97.413793103399996</c:v>
                </c:pt>
                <c:pt idx="203">
                  <c:v>97.413793103399996</c:v>
                </c:pt>
                <c:pt idx="204">
                  <c:v>97.413793103399996</c:v>
                </c:pt>
                <c:pt idx="205">
                  <c:v>97.413793103399996</c:v>
                </c:pt>
                <c:pt idx="206">
                  <c:v>97.413793103399996</c:v>
                </c:pt>
                <c:pt idx="207">
                  <c:v>97.413793103399996</c:v>
                </c:pt>
                <c:pt idx="208">
                  <c:v>97.413793103399996</c:v>
                </c:pt>
                <c:pt idx="209">
                  <c:v>97.413793103399996</c:v>
                </c:pt>
                <c:pt idx="210">
                  <c:v>97.413793103399996</c:v>
                </c:pt>
                <c:pt idx="211">
                  <c:v>97.413793103399996</c:v>
                </c:pt>
                <c:pt idx="212">
                  <c:v>98.275862068999999</c:v>
                </c:pt>
                <c:pt idx="213">
                  <c:v>98.563218390800003</c:v>
                </c:pt>
                <c:pt idx="214">
                  <c:v>98.563218390800003</c:v>
                </c:pt>
                <c:pt idx="215">
                  <c:v>98.850574712599993</c:v>
                </c:pt>
                <c:pt idx="216">
                  <c:v>98.850574712599993</c:v>
                </c:pt>
                <c:pt idx="217">
                  <c:v>98.850574712599993</c:v>
                </c:pt>
                <c:pt idx="218">
                  <c:v>98.850574712599993</c:v>
                </c:pt>
                <c:pt idx="219">
                  <c:v>99.712643678199996</c:v>
                </c:pt>
                <c:pt idx="220">
                  <c:v>99.712643678199996</c:v>
                </c:pt>
                <c:pt idx="221">
                  <c:v>99.712643678199996</c:v>
                </c:pt>
                <c:pt idx="222">
                  <c:v>99.712643678199996</c:v>
                </c:pt>
                <c:pt idx="223">
                  <c:v>99.137931034499999</c:v>
                </c:pt>
                <c:pt idx="224">
                  <c:v>99.712643678199996</c:v>
                </c:pt>
                <c:pt idx="225">
                  <c:v>99.712643678199996</c:v>
                </c:pt>
                <c:pt idx="226">
                  <c:v>99.712643678199996</c:v>
                </c:pt>
                <c:pt idx="227">
                  <c:v>99.712643678199996</c:v>
                </c:pt>
                <c:pt idx="228">
                  <c:v>99.712643678199996</c:v>
                </c:pt>
                <c:pt idx="229">
                  <c:v>99.712643678199996</c:v>
                </c:pt>
                <c:pt idx="230">
                  <c:v>99.712643678199996</c:v>
                </c:pt>
                <c:pt idx="231">
                  <c:v>99.712643678199996</c:v>
                </c:pt>
                <c:pt idx="232">
                  <c:v>99.712643678199996</c:v>
                </c:pt>
                <c:pt idx="233">
                  <c:v>99.712643678199996</c:v>
                </c:pt>
                <c:pt idx="234">
                  <c:v>99.712643678199996</c:v>
                </c:pt>
                <c:pt idx="235">
                  <c:v>99.712643678199996</c:v>
                </c:pt>
                <c:pt idx="236">
                  <c:v>99.712643678199996</c:v>
                </c:pt>
                <c:pt idx="237">
                  <c:v>99.712643678199996</c:v>
                </c:pt>
                <c:pt idx="238">
                  <c:v>99.137931034499999</c:v>
                </c:pt>
                <c:pt idx="239">
                  <c:v>99.137931034499999</c:v>
                </c:pt>
                <c:pt idx="240">
                  <c:v>99.712643678199996</c:v>
                </c:pt>
                <c:pt idx="241">
                  <c:v>99.712643678199996</c:v>
                </c:pt>
                <c:pt idx="242">
                  <c:v>99.712643678199996</c:v>
                </c:pt>
                <c:pt idx="243">
                  <c:v>99.712643678199996</c:v>
                </c:pt>
                <c:pt idx="244">
                  <c:v>99.712643678199996</c:v>
                </c:pt>
                <c:pt idx="245">
                  <c:v>99.712643678199996</c:v>
                </c:pt>
                <c:pt idx="246">
                  <c:v>99.712643678199996</c:v>
                </c:pt>
                <c:pt idx="247">
                  <c:v>99.712643678199996</c:v>
                </c:pt>
                <c:pt idx="248">
                  <c:v>99.712643678199996</c:v>
                </c:pt>
                <c:pt idx="249">
                  <c:v>99.712643678199996</c:v>
                </c:pt>
                <c:pt idx="250">
                  <c:v>99.712643678199996</c:v>
                </c:pt>
                <c:pt idx="251">
                  <c:v>99.712643678199996</c:v>
                </c:pt>
                <c:pt idx="252">
                  <c:v>99.712643678199996</c:v>
                </c:pt>
                <c:pt idx="253">
                  <c:v>99.712643678199996</c:v>
                </c:pt>
                <c:pt idx="254">
                  <c:v>99.712643678199996</c:v>
                </c:pt>
                <c:pt idx="255">
                  <c:v>99.712643678199996</c:v>
                </c:pt>
                <c:pt idx="256">
                  <c:v>99.712643678199996</c:v>
                </c:pt>
                <c:pt idx="257">
                  <c:v>99.712643678199996</c:v>
                </c:pt>
                <c:pt idx="258">
                  <c:v>99.712643678199996</c:v>
                </c:pt>
                <c:pt idx="259">
                  <c:v>99.712643678199996</c:v>
                </c:pt>
                <c:pt idx="260">
                  <c:v>99.712643678199996</c:v>
                </c:pt>
                <c:pt idx="261">
                  <c:v>99.712643678199996</c:v>
                </c:pt>
                <c:pt idx="262">
                  <c:v>99.712643678199996</c:v>
                </c:pt>
                <c:pt idx="263">
                  <c:v>99.712643678199996</c:v>
                </c:pt>
                <c:pt idx="264">
                  <c:v>99.712643678199996</c:v>
                </c:pt>
                <c:pt idx="265">
                  <c:v>99.712643678199996</c:v>
                </c:pt>
                <c:pt idx="266">
                  <c:v>99.712643678199996</c:v>
                </c:pt>
                <c:pt idx="267">
                  <c:v>99.712643678199996</c:v>
                </c:pt>
                <c:pt idx="268">
                  <c:v>99.712643678199996</c:v>
                </c:pt>
                <c:pt idx="269">
                  <c:v>99.137931034499999</c:v>
                </c:pt>
                <c:pt idx="270">
                  <c:v>99.712643678199996</c:v>
                </c:pt>
                <c:pt idx="271">
                  <c:v>99.712643678199996</c:v>
                </c:pt>
                <c:pt idx="272">
                  <c:v>99.712643678199996</c:v>
                </c:pt>
                <c:pt idx="273">
                  <c:v>99.712643678199996</c:v>
                </c:pt>
                <c:pt idx="274">
                  <c:v>99.137931034499999</c:v>
                </c:pt>
                <c:pt idx="275">
                  <c:v>99.712643678199996</c:v>
                </c:pt>
                <c:pt idx="276">
                  <c:v>99.712643678199996</c:v>
                </c:pt>
                <c:pt idx="277">
                  <c:v>99.712643678199996</c:v>
                </c:pt>
                <c:pt idx="278">
                  <c:v>99.712643678199996</c:v>
                </c:pt>
                <c:pt idx="279">
                  <c:v>99.712643678199996</c:v>
                </c:pt>
                <c:pt idx="280">
                  <c:v>99.712643678199996</c:v>
                </c:pt>
                <c:pt idx="281">
                  <c:v>99.712643678199996</c:v>
                </c:pt>
                <c:pt idx="282">
                  <c:v>99.712643678199996</c:v>
                </c:pt>
                <c:pt idx="283">
                  <c:v>99.712643678199996</c:v>
                </c:pt>
                <c:pt idx="284">
                  <c:v>99.712643678199996</c:v>
                </c:pt>
                <c:pt idx="285">
                  <c:v>99.712643678199996</c:v>
                </c:pt>
                <c:pt idx="286">
                  <c:v>99.712643678199996</c:v>
                </c:pt>
                <c:pt idx="287">
                  <c:v>99.425287356300004</c:v>
                </c:pt>
                <c:pt idx="288">
                  <c:v>99.712643678199996</c:v>
                </c:pt>
                <c:pt idx="289">
                  <c:v>99.712643678199996</c:v>
                </c:pt>
                <c:pt idx="290">
                  <c:v>99.712643678199996</c:v>
                </c:pt>
                <c:pt idx="291">
                  <c:v>99.712643678199996</c:v>
                </c:pt>
                <c:pt idx="292">
                  <c:v>99.712643678199996</c:v>
                </c:pt>
                <c:pt idx="293">
                  <c:v>99.712643678199996</c:v>
                </c:pt>
                <c:pt idx="294">
                  <c:v>99.712643678199996</c:v>
                </c:pt>
                <c:pt idx="295">
                  <c:v>99.712643678199996</c:v>
                </c:pt>
                <c:pt idx="296">
                  <c:v>99.712643678199996</c:v>
                </c:pt>
                <c:pt idx="297">
                  <c:v>99.137931034499999</c:v>
                </c:pt>
                <c:pt idx="298">
                  <c:v>99.712643678199996</c:v>
                </c:pt>
                <c:pt idx="299">
                  <c:v>99.712643678199996</c:v>
                </c:pt>
                <c:pt idx="300">
                  <c:v>99.712643678199996</c:v>
                </c:pt>
                <c:pt idx="301">
                  <c:v>99.712643678199996</c:v>
                </c:pt>
                <c:pt idx="302">
                  <c:v>99.712643678199996</c:v>
                </c:pt>
                <c:pt idx="303">
                  <c:v>99.712643678199996</c:v>
                </c:pt>
                <c:pt idx="304">
                  <c:v>99.712643678199996</c:v>
                </c:pt>
                <c:pt idx="305">
                  <c:v>99.712643678199996</c:v>
                </c:pt>
                <c:pt idx="306">
                  <c:v>99.425287356300004</c:v>
                </c:pt>
                <c:pt idx="307">
                  <c:v>99.712643678199996</c:v>
                </c:pt>
                <c:pt idx="308">
                  <c:v>99.712643678199996</c:v>
                </c:pt>
                <c:pt idx="309">
                  <c:v>99.712643678199996</c:v>
                </c:pt>
                <c:pt idx="310">
                  <c:v>99.712643678199996</c:v>
                </c:pt>
                <c:pt idx="311">
                  <c:v>99.712643678199996</c:v>
                </c:pt>
                <c:pt idx="312">
                  <c:v>99.712643678199996</c:v>
                </c:pt>
                <c:pt idx="313">
                  <c:v>99.712643678199996</c:v>
                </c:pt>
                <c:pt idx="314">
                  <c:v>99.712643678199996</c:v>
                </c:pt>
                <c:pt idx="315">
                  <c:v>99.712643678199996</c:v>
                </c:pt>
                <c:pt idx="316">
                  <c:v>99.712643678199996</c:v>
                </c:pt>
                <c:pt idx="317">
                  <c:v>99.712643678199996</c:v>
                </c:pt>
                <c:pt idx="318">
                  <c:v>99.712643678199996</c:v>
                </c:pt>
                <c:pt idx="319">
                  <c:v>99.137931034499999</c:v>
                </c:pt>
                <c:pt idx="320">
                  <c:v>99.712643678199996</c:v>
                </c:pt>
                <c:pt idx="321">
                  <c:v>99.712643678199996</c:v>
                </c:pt>
                <c:pt idx="322">
                  <c:v>99.712643678199996</c:v>
                </c:pt>
                <c:pt idx="323">
                  <c:v>99.712643678199996</c:v>
                </c:pt>
                <c:pt idx="324">
                  <c:v>99.712643678199996</c:v>
                </c:pt>
                <c:pt idx="325">
                  <c:v>99.712643678199996</c:v>
                </c:pt>
                <c:pt idx="326">
                  <c:v>99.712643678199996</c:v>
                </c:pt>
                <c:pt idx="327">
                  <c:v>99.137931034499999</c:v>
                </c:pt>
                <c:pt idx="328">
                  <c:v>99.712643678199996</c:v>
                </c:pt>
                <c:pt idx="329">
                  <c:v>99.712643678199996</c:v>
                </c:pt>
                <c:pt idx="330">
                  <c:v>99.712643678199996</c:v>
                </c:pt>
                <c:pt idx="331">
                  <c:v>98.563218390800003</c:v>
                </c:pt>
                <c:pt idx="332">
                  <c:v>99.712643678199996</c:v>
                </c:pt>
                <c:pt idx="333">
                  <c:v>99.712643678199996</c:v>
                </c:pt>
                <c:pt idx="334">
                  <c:v>99.712643678199996</c:v>
                </c:pt>
                <c:pt idx="335">
                  <c:v>99.712643678199996</c:v>
                </c:pt>
                <c:pt idx="336">
                  <c:v>99.712643678199996</c:v>
                </c:pt>
                <c:pt idx="337">
                  <c:v>99.712643678199996</c:v>
                </c:pt>
                <c:pt idx="338">
                  <c:v>99.712643678199996</c:v>
                </c:pt>
                <c:pt idx="339">
                  <c:v>99.712643678199996</c:v>
                </c:pt>
                <c:pt idx="340">
                  <c:v>99.712643678199996</c:v>
                </c:pt>
                <c:pt idx="341">
                  <c:v>99.712643678199996</c:v>
                </c:pt>
                <c:pt idx="342">
                  <c:v>99.712643678199996</c:v>
                </c:pt>
                <c:pt idx="343">
                  <c:v>99.712643678199996</c:v>
                </c:pt>
                <c:pt idx="344">
                  <c:v>99.712643678199996</c:v>
                </c:pt>
                <c:pt idx="345">
                  <c:v>99.712643678199996</c:v>
                </c:pt>
                <c:pt idx="346">
                  <c:v>99.712643678199996</c:v>
                </c:pt>
                <c:pt idx="347">
                  <c:v>99.712643678199996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4378448"/>
        <c:axId val="374379008"/>
      </c:lineChart>
      <c:catAx>
        <c:axId val="3743784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4379008"/>
        <c:crosses val="autoZero"/>
        <c:auto val="1"/>
        <c:lblAlgn val="ctr"/>
        <c:lblOffset val="100"/>
        <c:noMultiLvlLbl val="0"/>
      </c:catAx>
      <c:valAx>
        <c:axId val="374379008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43784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LC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final!$A$93</c:f>
              <c:strCache>
                <c:ptCount val="1"/>
                <c:pt idx="0">
                  <c:v>state-feature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final!$B$93:$MK$93</c:f>
              <c:numCache>
                <c:formatCode>General</c:formatCode>
                <c:ptCount val="348"/>
                <c:pt idx="0">
                  <c:v>91.666666666699996</c:v>
                </c:pt>
                <c:pt idx="1">
                  <c:v>91.666666666699996</c:v>
                </c:pt>
                <c:pt idx="2">
                  <c:v>41.379310344799997</c:v>
                </c:pt>
                <c:pt idx="3">
                  <c:v>72.126436781600006</c:v>
                </c:pt>
                <c:pt idx="4">
                  <c:v>91.666666666699996</c:v>
                </c:pt>
                <c:pt idx="5">
                  <c:v>91.666666666699996</c:v>
                </c:pt>
                <c:pt idx="6">
                  <c:v>91.666666666699996</c:v>
                </c:pt>
                <c:pt idx="7">
                  <c:v>91.666666666699996</c:v>
                </c:pt>
                <c:pt idx="8">
                  <c:v>91.666666666699996</c:v>
                </c:pt>
                <c:pt idx="9">
                  <c:v>91.666666666699996</c:v>
                </c:pt>
                <c:pt idx="10">
                  <c:v>91.666666666699996</c:v>
                </c:pt>
                <c:pt idx="11">
                  <c:v>91.666666666699996</c:v>
                </c:pt>
                <c:pt idx="12">
                  <c:v>91.666666666699996</c:v>
                </c:pt>
                <c:pt idx="13">
                  <c:v>91.666666666699996</c:v>
                </c:pt>
                <c:pt idx="14">
                  <c:v>91.666666666699996</c:v>
                </c:pt>
                <c:pt idx="15">
                  <c:v>91.666666666699996</c:v>
                </c:pt>
                <c:pt idx="16">
                  <c:v>91.666666666699996</c:v>
                </c:pt>
                <c:pt idx="17">
                  <c:v>91.666666666699996</c:v>
                </c:pt>
                <c:pt idx="18">
                  <c:v>91.666666666699996</c:v>
                </c:pt>
                <c:pt idx="19">
                  <c:v>91.666666666699996</c:v>
                </c:pt>
                <c:pt idx="20">
                  <c:v>91.666666666699996</c:v>
                </c:pt>
                <c:pt idx="21">
                  <c:v>91.666666666699996</c:v>
                </c:pt>
                <c:pt idx="22">
                  <c:v>91.666666666699996</c:v>
                </c:pt>
                <c:pt idx="23">
                  <c:v>91.666666666699996</c:v>
                </c:pt>
                <c:pt idx="24">
                  <c:v>91.666666666699996</c:v>
                </c:pt>
                <c:pt idx="25">
                  <c:v>91.666666666699996</c:v>
                </c:pt>
                <c:pt idx="26">
                  <c:v>91.666666666699996</c:v>
                </c:pt>
                <c:pt idx="27">
                  <c:v>91.666666666699996</c:v>
                </c:pt>
                <c:pt idx="28">
                  <c:v>91.666666666699996</c:v>
                </c:pt>
                <c:pt idx="29">
                  <c:v>91.666666666699996</c:v>
                </c:pt>
                <c:pt idx="30">
                  <c:v>91.666666666699996</c:v>
                </c:pt>
                <c:pt idx="31">
                  <c:v>91.666666666699996</c:v>
                </c:pt>
                <c:pt idx="32">
                  <c:v>91.666666666699996</c:v>
                </c:pt>
                <c:pt idx="33">
                  <c:v>91.666666666699996</c:v>
                </c:pt>
                <c:pt idx="34">
                  <c:v>91.666666666699996</c:v>
                </c:pt>
                <c:pt idx="35">
                  <c:v>91.666666666699996</c:v>
                </c:pt>
                <c:pt idx="36">
                  <c:v>91.666666666699996</c:v>
                </c:pt>
                <c:pt idx="37">
                  <c:v>91.666666666699996</c:v>
                </c:pt>
                <c:pt idx="38">
                  <c:v>91.666666666699996</c:v>
                </c:pt>
                <c:pt idx="39">
                  <c:v>91.666666666699996</c:v>
                </c:pt>
                <c:pt idx="40">
                  <c:v>91.666666666699996</c:v>
                </c:pt>
                <c:pt idx="41">
                  <c:v>91.666666666699996</c:v>
                </c:pt>
                <c:pt idx="42">
                  <c:v>91.666666666699996</c:v>
                </c:pt>
                <c:pt idx="43">
                  <c:v>91.666666666699996</c:v>
                </c:pt>
                <c:pt idx="44">
                  <c:v>91.666666666699996</c:v>
                </c:pt>
                <c:pt idx="45">
                  <c:v>91.666666666699996</c:v>
                </c:pt>
                <c:pt idx="46">
                  <c:v>91.666666666699996</c:v>
                </c:pt>
                <c:pt idx="47">
                  <c:v>91.666666666699996</c:v>
                </c:pt>
                <c:pt idx="48">
                  <c:v>91.666666666699996</c:v>
                </c:pt>
                <c:pt idx="49">
                  <c:v>91.666666666699996</c:v>
                </c:pt>
                <c:pt idx="50">
                  <c:v>91.666666666699996</c:v>
                </c:pt>
                <c:pt idx="51">
                  <c:v>91.666666666699996</c:v>
                </c:pt>
                <c:pt idx="52">
                  <c:v>91.666666666699996</c:v>
                </c:pt>
                <c:pt idx="53">
                  <c:v>91.666666666699996</c:v>
                </c:pt>
                <c:pt idx="54">
                  <c:v>91.666666666699996</c:v>
                </c:pt>
                <c:pt idx="55">
                  <c:v>91.666666666699996</c:v>
                </c:pt>
                <c:pt idx="56">
                  <c:v>91.666666666699996</c:v>
                </c:pt>
                <c:pt idx="57">
                  <c:v>91.666666666699996</c:v>
                </c:pt>
                <c:pt idx="58">
                  <c:v>91.666666666699996</c:v>
                </c:pt>
                <c:pt idx="59">
                  <c:v>91.666666666699996</c:v>
                </c:pt>
                <c:pt idx="60">
                  <c:v>91.666666666699996</c:v>
                </c:pt>
                <c:pt idx="61">
                  <c:v>91.666666666699996</c:v>
                </c:pt>
                <c:pt idx="62">
                  <c:v>91.666666666699996</c:v>
                </c:pt>
                <c:pt idx="63">
                  <c:v>91.666666666699996</c:v>
                </c:pt>
                <c:pt idx="64">
                  <c:v>91.666666666699996</c:v>
                </c:pt>
                <c:pt idx="65">
                  <c:v>91.666666666699996</c:v>
                </c:pt>
                <c:pt idx="66">
                  <c:v>91.666666666699996</c:v>
                </c:pt>
                <c:pt idx="67">
                  <c:v>91.666666666699996</c:v>
                </c:pt>
                <c:pt idx="68">
                  <c:v>91.666666666699996</c:v>
                </c:pt>
                <c:pt idx="69">
                  <c:v>91.666666666699996</c:v>
                </c:pt>
                <c:pt idx="70">
                  <c:v>91.9540229885</c:v>
                </c:pt>
                <c:pt idx="71">
                  <c:v>94.252873563199998</c:v>
                </c:pt>
                <c:pt idx="72">
                  <c:v>91.666666666699996</c:v>
                </c:pt>
                <c:pt idx="73">
                  <c:v>91.666666666699996</c:v>
                </c:pt>
                <c:pt idx="74">
                  <c:v>95.114942528699999</c:v>
                </c:pt>
                <c:pt idx="75">
                  <c:v>95.402298850600005</c:v>
                </c:pt>
                <c:pt idx="76">
                  <c:v>95.402298850600005</c:v>
                </c:pt>
                <c:pt idx="77">
                  <c:v>95.689655172399995</c:v>
                </c:pt>
                <c:pt idx="78">
                  <c:v>95.977011494300001</c:v>
                </c:pt>
                <c:pt idx="79">
                  <c:v>95.977011494300001</c:v>
                </c:pt>
                <c:pt idx="80">
                  <c:v>95.977011494300001</c:v>
                </c:pt>
                <c:pt idx="81">
                  <c:v>95.977011494300001</c:v>
                </c:pt>
                <c:pt idx="82">
                  <c:v>95.977011494300001</c:v>
                </c:pt>
                <c:pt idx="83">
                  <c:v>95.977011494300001</c:v>
                </c:pt>
                <c:pt idx="84">
                  <c:v>95.977011494300001</c:v>
                </c:pt>
                <c:pt idx="85">
                  <c:v>95.977011494300001</c:v>
                </c:pt>
                <c:pt idx="86">
                  <c:v>95.977011494300001</c:v>
                </c:pt>
                <c:pt idx="87">
                  <c:v>95.977011494300001</c:v>
                </c:pt>
                <c:pt idx="88">
                  <c:v>95.977011494300001</c:v>
                </c:pt>
                <c:pt idx="89">
                  <c:v>95.977011494300001</c:v>
                </c:pt>
                <c:pt idx="90">
                  <c:v>95.977011494300001</c:v>
                </c:pt>
                <c:pt idx="91">
                  <c:v>95.977011494300001</c:v>
                </c:pt>
                <c:pt idx="92">
                  <c:v>95.977011494300001</c:v>
                </c:pt>
                <c:pt idx="93">
                  <c:v>95.977011494300001</c:v>
                </c:pt>
                <c:pt idx="94">
                  <c:v>95.977011494300001</c:v>
                </c:pt>
                <c:pt idx="95">
                  <c:v>95.977011494300001</c:v>
                </c:pt>
                <c:pt idx="96">
                  <c:v>95.977011494300001</c:v>
                </c:pt>
                <c:pt idx="97">
                  <c:v>95.977011494300001</c:v>
                </c:pt>
                <c:pt idx="98">
                  <c:v>95.977011494300001</c:v>
                </c:pt>
                <c:pt idx="99">
                  <c:v>95.977011494300001</c:v>
                </c:pt>
                <c:pt idx="100">
                  <c:v>96.264367816100005</c:v>
                </c:pt>
                <c:pt idx="101">
                  <c:v>96.264367816100005</c:v>
                </c:pt>
                <c:pt idx="102">
                  <c:v>96.264367816100005</c:v>
                </c:pt>
                <c:pt idx="103">
                  <c:v>96.264367816100005</c:v>
                </c:pt>
                <c:pt idx="104">
                  <c:v>96.264367816100005</c:v>
                </c:pt>
                <c:pt idx="105">
                  <c:v>96.264367816100005</c:v>
                </c:pt>
                <c:pt idx="106">
                  <c:v>96.264367816100005</c:v>
                </c:pt>
                <c:pt idx="107">
                  <c:v>96.264367816100005</c:v>
                </c:pt>
                <c:pt idx="108">
                  <c:v>96.264367816100005</c:v>
                </c:pt>
                <c:pt idx="109">
                  <c:v>96.264367816100005</c:v>
                </c:pt>
                <c:pt idx="110">
                  <c:v>96.264367816100005</c:v>
                </c:pt>
                <c:pt idx="111">
                  <c:v>96.264367816100005</c:v>
                </c:pt>
                <c:pt idx="112">
                  <c:v>96.264367816100005</c:v>
                </c:pt>
                <c:pt idx="113">
                  <c:v>96.264367816100005</c:v>
                </c:pt>
                <c:pt idx="114">
                  <c:v>96.551724137899996</c:v>
                </c:pt>
                <c:pt idx="115">
                  <c:v>96.551724137899996</c:v>
                </c:pt>
                <c:pt idx="116">
                  <c:v>96.551724137899996</c:v>
                </c:pt>
                <c:pt idx="117">
                  <c:v>96.551724137899996</c:v>
                </c:pt>
                <c:pt idx="118">
                  <c:v>96.551724137899996</c:v>
                </c:pt>
                <c:pt idx="119">
                  <c:v>96.551724137899996</c:v>
                </c:pt>
                <c:pt idx="120">
                  <c:v>96.551724137899996</c:v>
                </c:pt>
                <c:pt idx="121">
                  <c:v>96.551724137899996</c:v>
                </c:pt>
                <c:pt idx="122">
                  <c:v>96.551724137899996</c:v>
                </c:pt>
                <c:pt idx="123">
                  <c:v>96.551724137899996</c:v>
                </c:pt>
                <c:pt idx="124">
                  <c:v>96.551724137899996</c:v>
                </c:pt>
                <c:pt idx="125">
                  <c:v>96.551724137899996</c:v>
                </c:pt>
                <c:pt idx="126">
                  <c:v>96.551724137899996</c:v>
                </c:pt>
                <c:pt idx="127">
                  <c:v>96.551724137899996</c:v>
                </c:pt>
                <c:pt idx="128">
                  <c:v>96.551724137899996</c:v>
                </c:pt>
                <c:pt idx="129">
                  <c:v>96.551724137899996</c:v>
                </c:pt>
                <c:pt idx="130">
                  <c:v>96.551724137899996</c:v>
                </c:pt>
                <c:pt idx="131">
                  <c:v>96.551724137899996</c:v>
                </c:pt>
                <c:pt idx="132">
                  <c:v>96.551724137899996</c:v>
                </c:pt>
                <c:pt idx="133">
                  <c:v>96.551724137899996</c:v>
                </c:pt>
                <c:pt idx="134">
                  <c:v>96.551724137899996</c:v>
                </c:pt>
                <c:pt idx="135">
                  <c:v>96.551724137899996</c:v>
                </c:pt>
                <c:pt idx="136">
                  <c:v>96.839080459800002</c:v>
                </c:pt>
                <c:pt idx="137">
                  <c:v>96.839080459800002</c:v>
                </c:pt>
                <c:pt idx="138">
                  <c:v>97.413793103399996</c:v>
                </c:pt>
                <c:pt idx="139">
                  <c:v>97.413793103399996</c:v>
                </c:pt>
                <c:pt idx="140">
                  <c:v>97.701149425300002</c:v>
                </c:pt>
                <c:pt idx="141">
                  <c:v>97.701149425300002</c:v>
                </c:pt>
                <c:pt idx="142">
                  <c:v>97.701149425300002</c:v>
                </c:pt>
                <c:pt idx="143">
                  <c:v>97.701149425300002</c:v>
                </c:pt>
                <c:pt idx="144">
                  <c:v>98.275862068999999</c:v>
                </c:pt>
                <c:pt idx="145">
                  <c:v>98.275862068999999</c:v>
                </c:pt>
                <c:pt idx="146">
                  <c:v>98.275862068999999</c:v>
                </c:pt>
                <c:pt idx="147">
                  <c:v>98.275862068999999</c:v>
                </c:pt>
                <c:pt idx="148">
                  <c:v>98.275862068999999</c:v>
                </c:pt>
                <c:pt idx="149">
                  <c:v>98.275862068999999</c:v>
                </c:pt>
                <c:pt idx="150">
                  <c:v>98.563218390800003</c:v>
                </c:pt>
                <c:pt idx="151">
                  <c:v>98.563218390800003</c:v>
                </c:pt>
                <c:pt idx="152">
                  <c:v>98.850574712599993</c:v>
                </c:pt>
                <c:pt idx="153">
                  <c:v>98.850574712599993</c:v>
                </c:pt>
                <c:pt idx="154">
                  <c:v>98.850574712599993</c:v>
                </c:pt>
                <c:pt idx="155">
                  <c:v>98.850574712599993</c:v>
                </c:pt>
                <c:pt idx="156">
                  <c:v>98.850574712599993</c:v>
                </c:pt>
                <c:pt idx="157">
                  <c:v>98.850574712599993</c:v>
                </c:pt>
                <c:pt idx="158">
                  <c:v>98.850574712599993</c:v>
                </c:pt>
                <c:pt idx="159">
                  <c:v>98.850574712599993</c:v>
                </c:pt>
                <c:pt idx="160">
                  <c:v>98.850574712599993</c:v>
                </c:pt>
                <c:pt idx="161">
                  <c:v>98.850574712599993</c:v>
                </c:pt>
                <c:pt idx="162">
                  <c:v>98.850574712599993</c:v>
                </c:pt>
                <c:pt idx="163">
                  <c:v>98.850574712599993</c:v>
                </c:pt>
                <c:pt idx="164">
                  <c:v>98.850574712599993</c:v>
                </c:pt>
                <c:pt idx="165">
                  <c:v>98.850574712599993</c:v>
                </c:pt>
                <c:pt idx="166">
                  <c:v>98.850574712599993</c:v>
                </c:pt>
                <c:pt idx="167">
                  <c:v>98.850574712599993</c:v>
                </c:pt>
                <c:pt idx="168">
                  <c:v>98.850574712599993</c:v>
                </c:pt>
                <c:pt idx="169">
                  <c:v>98.850574712599993</c:v>
                </c:pt>
                <c:pt idx="170">
                  <c:v>98.850574712599993</c:v>
                </c:pt>
                <c:pt idx="171">
                  <c:v>98.850574712599993</c:v>
                </c:pt>
                <c:pt idx="172">
                  <c:v>98.850574712599993</c:v>
                </c:pt>
                <c:pt idx="173">
                  <c:v>98.850574712599993</c:v>
                </c:pt>
                <c:pt idx="174">
                  <c:v>98.850574712599993</c:v>
                </c:pt>
                <c:pt idx="175">
                  <c:v>99.137931034499999</c:v>
                </c:pt>
                <c:pt idx="176">
                  <c:v>99.137931034499999</c:v>
                </c:pt>
                <c:pt idx="177">
                  <c:v>99.137931034499999</c:v>
                </c:pt>
                <c:pt idx="178">
                  <c:v>99.137931034499999</c:v>
                </c:pt>
                <c:pt idx="179">
                  <c:v>99.425287356300004</c:v>
                </c:pt>
                <c:pt idx="180">
                  <c:v>99.425287356300004</c:v>
                </c:pt>
                <c:pt idx="181">
                  <c:v>99.425287356300004</c:v>
                </c:pt>
                <c:pt idx="182">
                  <c:v>99.425287356300004</c:v>
                </c:pt>
                <c:pt idx="183">
                  <c:v>99.425287356300004</c:v>
                </c:pt>
                <c:pt idx="184">
                  <c:v>99.425287356300004</c:v>
                </c:pt>
                <c:pt idx="185">
                  <c:v>99.425287356300004</c:v>
                </c:pt>
                <c:pt idx="186">
                  <c:v>99.425287356300004</c:v>
                </c:pt>
                <c:pt idx="187">
                  <c:v>99.425287356300004</c:v>
                </c:pt>
                <c:pt idx="188">
                  <c:v>99.425287356300004</c:v>
                </c:pt>
                <c:pt idx="189">
                  <c:v>99.425287356300004</c:v>
                </c:pt>
                <c:pt idx="190">
                  <c:v>99.425287356300004</c:v>
                </c:pt>
                <c:pt idx="191">
                  <c:v>99.425287356300004</c:v>
                </c:pt>
                <c:pt idx="192">
                  <c:v>99.425287356300004</c:v>
                </c:pt>
                <c:pt idx="193">
                  <c:v>99.425287356300004</c:v>
                </c:pt>
                <c:pt idx="194">
                  <c:v>99.425287356300004</c:v>
                </c:pt>
                <c:pt idx="195">
                  <c:v>99.425287356300004</c:v>
                </c:pt>
                <c:pt idx="196">
                  <c:v>99.425287356300004</c:v>
                </c:pt>
                <c:pt idx="197">
                  <c:v>99.425287356300004</c:v>
                </c:pt>
                <c:pt idx="198">
                  <c:v>99.425287356300004</c:v>
                </c:pt>
                <c:pt idx="199">
                  <c:v>99.425287356300004</c:v>
                </c:pt>
                <c:pt idx="200">
                  <c:v>99.425287356300004</c:v>
                </c:pt>
                <c:pt idx="201">
                  <c:v>99.425287356300004</c:v>
                </c:pt>
                <c:pt idx="202">
                  <c:v>99.425287356300004</c:v>
                </c:pt>
                <c:pt idx="203">
                  <c:v>99.425287356300004</c:v>
                </c:pt>
                <c:pt idx="204">
                  <c:v>99.425287356300004</c:v>
                </c:pt>
                <c:pt idx="205">
                  <c:v>99.425287356300004</c:v>
                </c:pt>
                <c:pt idx="206">
                  <c:v>99.425287356300004</c:v>
                </c:pt>
                <c:pt idx="207">
                  <c:v>99.425287356300004</c:v>
                </c:pt>
                <c:pt idx="208">
                  <c:v>99.425287356300004</c:v>
                </c:pt>
                <c:pt idx="209">
                  <c:v>99.425287356300004</c:v>
                </c:pt>
                <c:pt idx="210">
                  <c:v>99.425287356300004</c:v>
                </c:pt>
                <c:pt idx="211">
                  <c:v>99.425287356300004</c:v>
                </c:pt>
                <c:pt idx="212">
                  <c:v>99.425287356300004</c:v>
                </c:pt>
                <c:pt idx="213">
                  <c:v>99.425287356300004</c:v>
                </c:pt>
                <c:pt idx="214">
                  <c:v>99.425287356300004</c:v>
                </c:pt>
                <c:pt idx="215">
                  <c:v>99.425287356300004</c:v>
                </c:pt>
                <c:pt idx="216">
                  <c:v>99.425287356300004</c:v>
                </c:pt>
                <c:pt idx="217">
                  <c:v>99.425287356300004</c:v>
                </c:pt>
                <c:pt idx="218">
                  <c:v>99.425287356300004</c:v>
                </c:pt>
                <c:pt idx="219">
                  <c:v>99.425287356300004</c:v>
                </c:pt>
                <c:pt idx="220">
                  <c:v>99.425287356300004</c:v>
                </c:pt>
                <c:pt idx="221">
                  <c:v>99.425287356300004</c:v>
                </c:pt>
                <c:pt idx="222">
                  <c:v>99.425287356300004</c:v>
                </c:pt>
                <c:pt idx="223">
                  <c:v>99.425287356300004</c:v>
                </c:pt>
                <c:pt idx="224">
                  <c:v>99.425287356300004</c:v>
                </c:pt>
                <c:pt idx="225">
                  <c:v>99.425287356300004</c:v>
                </c:pt>
                <c:pt idx="226">
                  <c:v>99.425287356300004</c:v>
                </c:pt>
                <c:pt idx="227">
                  <c:v>99.425287356300004</c:v>
                </c:pt>
                <c:pt idx="228">
                  <c:v>99.425287356300004</c:v>
                </c:pt>
                <c:pt idx="229">
                  <c:v>99.425287356300004</c:v>
                </c:pt>
                <c:pt idx="230">
                  <c:v>99.425287356300004</c:v>
                </c:pt>
                <c:pt idx="231">
                  <c:v>99.425287356300004</c:v>
                </c:pt>
                <c:pt idx="232">
                  <c:v>99.425287356300004</c:v>
                </c:pt>
                <c:pt idx="233">
                  <c:v>99.425287356300004</c:v>
                </c:pt>
                <c:pt idx="234">
                  <c:v>99.425287356300004</c:v>
                </c:pt>
                <c:pt idx="235">
                  <c:v>99.425287356300004</c:v>
                </c:pt>
                <c:pt idx="236">
                  <c:v>99.425287356300004</c:v>
                </c:pt>
                <c:pt idx="237">
                  <c:v>99.425287356300004</c:v>
                </c:pt>
                <c:pt idx="238">
                  <c:v>99.425287356300004</c:v>
                </c:pt>
                <c:pt idx="239">
                  <c:v>99.425287356300004</c:v>
                </c:pt>
                <c:pt idx="240">
                  <c:v>99.425287356300004</c:v>
                </c:pt>
                <c:pt idx="241">
                  <c:v>99.425287356300004</c:v>
                </c:pt>
                <c:pt idx="242">
                  <c:v>99.425287356300004</c:v>
                </c:pt>
                <c:pt idx="243">
                  <c:v>99.425287356300004</c:v>
                </c:pt>
                <c:pt idx="244">
                  <c:v>99.425287356300004</c:v>
                </c:pt>
                <c:pt idx="245">
                  <c:v>99.425287356300004</c:v>
                </c:pt>
                <c:pt idx="246">
                  <c:v>99.425287356300004</c:v>
                </c:pt>
                <c:pt idx="247">
                  <c:v>99.425287356300004</c:v>
                </c:pt>
                <c:pt idx="248">
                  <c:v>99.425287356300004</c:v>
                </c:pt>
                <c:pt idx="249">
                  <c:v>99.425287356300004</c:v>
                </c:pt>
                <c:pt idx="250">
                  <c:v>99.425287356300004</c:v>
                </c:pt>
                <c:pt idx="251">
                  <c:v>99.425287356300004</c:v>
                </c:pt>
                <c:pt idx="252">
                  <c:v>99.425287356300004</c:v>
                </c:pt>
                <c:pt idx="253">
                  <c:v>99.425287356300004</c:v>
                </c:pt>
                <c:pt idx="254">
                  <c:v>99.425287356300004</c:v>
                </c:pt>
                <c:pt idx="255">
                  <c:v>99.425287356300004</c:v>
                </c:pt>
                <c:pt idx="256">
                  <c:v>99.425287356300004</c:v>
                </c:pt>
                <c:pt idx="257">
                  <c:v>99.425287356300004</c:v>
                </c:pt>
                <c:pt idx="258">
                  <c:v>99.425287356300004</c:v>
                </c:pt>
                <c:pt idx="259">
                  <c:v>99.425287356300004</c:v>
                </c:pt>
                <c:pt idx="260">
                  <c:v>99.425287356300004</c:v>
                </c:pt>
                <c:pt idx="261">
                  <c:v>99.425287356300004</c:v>
                </c:pt>
                <c:pt idx="262">
                  <c:v>99.425287356300004</c:v>
                </c:pt>
                <c:pt idx="263">
                  <c:v>99.425287356300004</c:v>
                </c:pt>
                <c:pt idx="264">
                  <c:v>99.425287356300004</c:v>
                </c:pt>
                <c:pt idx="265">
                  <c:v>99.425287356300004</c:v>
                </c:pt>
                <c:pt idx="266">
                  <c:v>99.425287356300004</c:v>
                </c:pt>
                <c:pt idx="267">
                  <c:v>99.425287356300004</c:v>
                </c:pt>
                <c:pt idx="268">
                  <c:v>99.425287356300004</c:v>
                </c:pt>
                <c:pt idx="269">
                  <c:v>99.425287356300004</c:v>
                </c:pt>
                <c:pt idx="270">
                  <c:v>99.425287356300004</c:v>
                </c:pt>
                <c:pt idx="271">
                  <c:v>99.425287356300004</c:v>
                </c:pt>
                <c:pt idx="272">
                  <c:v>99.425287356300004</c:v>
                </c:pt>
                <c:pt idx="273">
                  <c:v>99.425287356300004</c:v>
                </c:pt>
                <c:pt idx="274">
                  <c:v>99.425287356300004</c:v>
                </c:pt>
                <c:pt idx="275">
                  <c:v>99.425287356300004</c:v>
                </c:pt>
                <c:pt idx="276">
                  <c:v>99.425287356300004</c:v>
                </c:pt>
                <c:pt idx="277">
                  <c:v>99.425287356300004</c:v>
                </c:pt>
                <c:pt idx="278">
                  <c:v>99.425287356300004</c:v>
                </c:pt>
                <c:pt idx="279">
                  <c:v>99.425287356300004</c:v>
                </c:pt>
                <c:pt idx="280">
                  <c:v>99.425287356300004</c:v>
                </c:pt>
                <c:pt idx="281">
                  <c:v>99.425287356300004</c:v>
                </c:pt>
                <c:pt idx="282">
                  <c:v>99.425287356300004</c:v>
                </c:pt>
                <c:pt idx="283">
                  <c:v>99.425287356300004</c:v>
                </c:pt>
                <c:pt idx="284">
                  <c:v>99.425287356300004</c:v>
                </c:pt>
                <c:pt idx="285">
                  <c:v>99.425287356300004</c:v>
                </c:pt>
                <c:pt idx="286">
                  <c:v>99.425287356300004</c:v>
                </c:pt>
                <c:pt idx="287">
                  <c:v>99.425287356300004</c:v>
                </c:pt>
                <c:pt idx="288">
                  <c:v>99.425287356300004</c:v>
                </c:pt>
                <c:pt idx="289">
                  <c:v>99.425287356300004</c:v>
                </c:pt>
                <c:pt idx="290">
                  <c:v>99.425287356300004</c:v>
                </c:pt>
                <c:pt idx="291">
                  <c:v>99.425287356300004</c:v>
                </c:pt>
                <c:pt idx="292">
                  <c:v>99.425287356300004</c:v>
                </c:pt>
                <c:pt idx="293">
                  <c:v>99.425287356300004</c:v>
                </c:pt>
                <c:pt idx="294">
                  <c:v>99.425287356300004</c:v>
                </c:pt>
                <c:pt idx="295">
                  <c:v>99.425287356300004</c:v>
                </c:pt>
                <c:pt idx="296">
                  <c:v>99.425287356300004</c:v>
                </c:pt>
                <c:pt idx="297">
                  <c:v>99.425287356300004</c:v>
                </c:pt>
                <c:pt idx="298">
                  <c:v>99.425287356300004</c:v>
                </c:pt>
                <c:pt idx="299">
                  <c:v>99.425287356300004</c:v>
                </c:pt>
                <c:pt idx="300">
                  <c:v>99.425287356300004</c:v>
                </c:pt>
                <c:pt idx="301">
                  <c:v>99.425287356300004</c:v>
                </c:pt>
                <c:pt idx="302">
                  <c:v>99.425287356300004</c:v>
                </c:pt>
                <c:pt idx="303">
                  <c:v>99.425287356300004</c:v>
                </c:pt>
                <c:pt idx="304">
                  <c:v>99.425287356300004</c:v>
                </c:pt>
                <c:pt idx="305">
                  <c:v>99.425287356300004</c:v>
                </c:pt>
                <c:pt idx="306">
                  <c:v>99.425287356300004</c:v>
                </c:pt>
                <c:pt idx="307">
                  <c:v>99.425287356300004</c:v>
                </c:pt>
                <c:pt idx="308">
                  <c:v>99.425287356300004</c:v>
                </c:pt>
                <c:pt idx="309">
                  <c:v>99.425287356300004</c:v>
                </c:pt>
                <c:pt idx="310">
                  <c:v>99.425287356300004</c:v>
                </c:pt>
                <c:pt idx="311">
                  <c:v>99.425287356300004</c:v>
                </c:pt>
                <c:pt idx="312">
                  <c:v>99.425287356300004</c:v>
                </c:pt>
                <c:pt idx="313">
                  <c:v>99.425287356300004</c:v>
                </c:pt>
                <c:pt idx="314">
                  <c:v>99.425287356300004</c:v>
                </c:pt>
                <c:pt idx="315">
                  <c:v>99.425287356300004</c:v>
                </c:pt>
                <c:pt idx="316">
                  <c:v>99.425287356300004</c:v>
                </c:pt>
                <c:pt idx="317">
                  <c:v>99.425287356300004</c:v>
                </c:pt>
                <c:pt idx="318">
                  <c:v>99.425287356300004</c:v>
                </c:pt>
                <c:pt idx="319">
                  <c:v>99.425287356300004</c:v>
                </c:pt>
                <c:pt idx="320">
                  <c:v>99.425287356300004</c:v>
                </c:pt>
                <c:pt idx="321">
                  <c:v>99.425287356300004</c:v>
                </c:pt>
                <c:pt idx="322">
                  <c:v>99.425287356300004</c:v>
                </c:pt>
                <c:pt idx="323">
                  <c:v>99.425287356300004</c:v>
                </c:pt>
                <c:pt idx="324">
                  <c:v>99.425287356300004</c:v>
                </c:pt>
                <c:pt idx="325">
                  <c:v>99.425287356300004</c:v>
                </c:pt>
                <c:pt idx="326">
                  <c:v>99.425287356300004</c:v>
                </c:pt>
                <c:pt idx="327">
                  <c:v>99.425287356300004</c:v>
                </c:pt>
                <c:pt idx="328">
                  <c:v>99.425287356300004</c:v>
                </c:pt>
                <c:pt idx="329">
                  <c:v>99.425287356300004</c:v>
                </c:pt>
                <c:pt idx="330">
                  <c:v>99.425287356300004</c:v>
                </c:pt>
                <c:pt idx="331">
                  <c:v>99.425287356300004</c:v>
                </c:pt>
                <c:pt idx="332">
                  <c:v>99.425287356300004</c:v>
                </c:pt>
                <c:pt idx="333">
                  <c:v>99.425287356300004</c:v>
                </c:pt>
                <c:pt idx="334">
                  <c:v>99.425287356300004</c:v>
                </c:pt>
                <c:pt idx="335">
                  <c:v>99.425287356300004</c:v>
                </c:pt>
                <c:pt idx="336">
                  <c:v>99.425287356300004</c:v>
                </c:pt>
                <c:pt idx="337">
                  <c:v>99.425287356300004</c:v>
                </c:pt>
                <c:pt idx="338">
                  <c:v>99.425287356300004</c:v>
                </c:pt>
                <c:pt idx="339">
                  <c:v>99.425287356300004</c:v>
                </c:pt>
                <c:pt idx="340">
                  <c:v>99.425287356300004</c:v>
                </c:pt>
                <c:pt idx="341">
                  <c:v>99.425287356300004</c:v>
                </c:pt>
                <c:pt idx="342">
                  <c:v>99.425287356300004</c:v>
                </c:pt>
                <c:pt idx="343">
                  <c:v>99.425287356300004</c:v>
                </c:pt>
                <c:pt idx="344">
                  <c:v>99.425287356300004</c:v>
                </c:pt>
                <c:pt idx="345">
                  <c:v>99.425287356300004</c:v>
                </c:pt>
                <c:pt idx="346">
                  <c:v>99.425287356300004</c:v>
                </c:pt>
                <c:pt idx="347">
                  <c:v>99.425287356300004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final!$A$94</c:f>
              <c:strCache>
                <c:ptCount val="1"/>
                <c:pt idx="0">
                  <c:v>keyword-feature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final!$B$94:$MK$94</c:f>
              <c:numCache>
                <c:formatCode>General</c:formatCode>
                <c:ptCount val="348"/>
                <c:pt idx="0">
                  <c:v>91.666666666699996</c:v>
                </c:pt>
                <c:pt idx="1">
                  <c:v>91.666666666699996</c:v>
                </c:pt>
                <c:pt idx="2">
                  <c:v>10.632183908</c:v>
                </c:pt>
                <c:pt idx="3">
                  <c:v>74.425287356300004</c:v>
                </c:pt>
                <c:pt idx="4">
                  <c:v>91.666666666699996</c:v>
                </c:pt>
                <c:pt idx="5">
                  <c:v>91.666666666699996</c:v>
                </c:pt>
                <c:pt idx="6">
                  <c:v>91.666666666699996</c:v>
                </c:pt>
                <c:pt idx="7">
                  <c:v>91.666666666699996</c:v>
                </c:pt>
                <c:pt idx="8">
                  <c:v>91.666666666699996</c:v>
                </c:pt>
                <c:pt idx="9">
                  <c:v>91.666666666699996</c:v>
                </c:pt>
                <c:pt idx="10">
                  <c:v>91.666666666699996</c:v>
                </c:pt>
                <c:pt idx="11">
                  <c:v>92.528735632199997</c:v>
                </c:pt>
                <c:pt idx="12">
                  <c:v>94.252873563199998</c:v>
                </c:pt>
                <c:pt idx="13">
                  <c:v>94.540229885100004</c:v>
                </c:pt>
                <c:pt idx="14">
                  <c:v>94.540229885100004</c:v>
                </c:pt>
                <c:pt idx="15">
                  <c:v>94.827586206899994</c:v>
                </c:pt>
                <c:pt idx="16">
                  <c:v>94.827586206899994</c:v>
                </c:pt>
                <c:pt idx="17">
                  <c:v>94.827586206899994</c:v>
                </c:pt>
                <c:pt idx="18">
                  <c:v>95.114942528699999</c:v>
                </c:pt>
                <c:pt idx="19">
                  <c:v>95.402298850600005</c:v>
                </c:pt>
                <c:pt idx="20">
                  <c:v>95.402298850600005</c:v>
                </c:pt>
                <c:pt idx="21">
                  <c:v>95.402298850600005</c:v>
                </c:pt>
                <c:pt idx="22">
                  <c:v>95.977011494300001</c:v>
                </c:pt>
                <c:pt idx="23">
                  <c:v>95.977011494300001</c:v>
                </c:pt>
                <c:pt idx="24">
                  <c:v>95.977011494300001</c:v>
                </c:pt>
                <c:pt idx="25">
                  <c:v>95.977011494300001</c:v>
                </c:pt>
                <c:pt idx="26">
                  <c:v>95.977011494300001</c:v>
                </c:pt>
                <c:pt idx="27">
                  <c:v>95.977011494300001</c:v>
                </c:pt>
                <c:pt idx="28">
                  <c:v>95.977011494300001</c:v>
                </c:pt>
                <c:pt idx="29">
                  <c:v>95.977011494300001</c:v>
                </c:pt>
                <c:pt idx="30">
                  <c:v>95.977011494300001</c:v>
                </c:pt>
                <c:pt idx="31">
                  <c:v>95.977011494300001</c:v>
                </c:pt>
                <c:pt idx="32">
                  <c:v>95.977011494300001</c:v>
                </c:pt>
                <c:pt idx="33">
                  <c:v>95.977011494300001</c:v>
                </c:pt>
                <c:pt idx="34">
                  <c:v>95.977011494300001</c:v>
                </c:pt>
                <c:pt idx="35">
                  <c:v>96.264367816100005</c:v>
                </c:pt>
                <c:pt idx="36">
                  <c:v>96.264367816100005</c:v>
                </c:pt>
                <c:pt idx="37">
                  <c:v>96.264367816100005</c:v>
                </c:pt>
                <c:pt idx="38">
                  <c:v>96.264367816100005</c:v>
                </c:pt>
                <c:pt idx="39">
                  <c:v>96.264367816100005</c:v>
                </c:pt>
                <c:pt idx="40">
                  <c:v>96.264367816100005</c:v>
                </c:pt>
                <c:pt idx="41">
                  <c:v>96.264367816100005</c:v>
                </c:pt>
                <c:pt idx="42">
                  <c:v>96.551724137899996</c:v>
                </c:pt>
                <c:pt idx="43">
                  <c:v>96.264367816100005</c:v>
                </c:pt>
                <c:pt idx="44">
                  <c:v>96.264367816100005</c:v>
                </c:pt>
                <c:pt idx="45">
                  <c:v>96.264367816100005</c:v>
                </c:pt>
                <c:pt idx="46">
                  <c:v>96.264367816100005</c:v>
                </c:pt>
                <c:pt idx="47">
                  <c:v>96.264367816100005</c:v>
                </c:pt>
                <c:pt idx="48">
                  <c:v>96.264367816100005</c:v>
                </c:pt>
                <c:pt idx="49">
                  <c:v>96.551724137899996</c:v>
                </c:pt>
                <c:pt idx="50">
                  <c:v>96.551724137899996</c:v>
                </c:pt>
                <c:pt idx="51">
                  <c:v>96.551724137899996</c:v>
                </c:pt>
                <c:pt idx="52">
                  <c:v>96.264367816100005</c:v>
                </c:pt>
                <c:pt idx="53">
                  <c:v>96.264367816100005</c:v>
                </c:pt>
                <c:pt idx="54">
                  <c:v>96.264367816100005</c:v>
                </c:pt>
                <c:pt idx="55">
                  <c:v>96.264367816100005</c:v>
                </c:pt>
                <c:pt idx="56">
                  <c:v>96.264367816100005</c:v>
                </c:pt>
                <c:pt idx="57">
                  <c:v>96.264367816100005</c:v>
                </c:pt>
                <c:pt idx="58">
                  <c:v>96.264367816100005</c:v>
                </c:pt>
                <c:pt idx="59">
                  <c:v>96.264367816100005</c:v>
                </c:pt>
                <c:pt idx="60">
                  <c:v>96.264367816100005</c:v>
                </c:pt>
                <c:pt idx="61">
                  <c:v>96.264367816100005</c:v>
                </c:pt>
                <c:pt idx="62">
                  <c:v>96.551724137899996</c:v>
                </c:pt>
                <c:pt idx="63">
                  <c:v>96.264367816100005</c:v>
                </c:pt>
                <c:pt idx="64">
                  <c:v>96.264367816100005</c:v>
                </c:pt>
                <c:pt idx="65">
                  <c:v>96.264367816100005</c:v>
                </c:pt>
                <c:pt idx="66">
                  <c:v>96.551724137899996</c:v>
                </c:pt>
                <c:pt idx="67">
                  <c:v>96.551724137899996</c:v>
                </c:pt>
                <c:pt idx="68">
                  <c:v>96.551724137899996</c:v>
                </c:pt>
                <c:pt idx="69">
                  <c:v>96.264367816100005</c:v>
                </c:pt>
                <c:pt idx="70">
                  <c:v>96.839080459800002</c:v>
                </c:pt>
                <c:pt idx="71">
                  <c:v>96.839080459800002</c:v>
                </c:pt>
                <c:pt idx="72">
                  <c:v>96.839080459800002</c:v>
                </c:pt>
                <c:pt idx="73">
                  <c:v>97.126436781600006</c:v>
                </c:pt>
                <c:pt idx="74">
                  <c:v>97.126436781600006</c:v>
                </c:pt>
                <c:pt idx="75">
                  <c:v>96.839080459800002</c:v>
                </c:pt>
                <c:pt idx="76">
                  <c:v>97.126436781600006</c:v>
                </c:pt>
                <c:pt idx="77">
                  <c:v>97.701149425300002</c:v>
                </c:pt>
                <c:pt idx="78">
                  <c:v>97.701149425300002</c:v>
                </c:pt>
                <c:pt idx="79">
                  <c:v>97.988505747100007</c:v>
                </c:pt>
                <c:pt idx="80">
                  <c:v>98.275862068999999</c:v>
                </c:pt>
                <c:pt idx="81">
                  <c:v>97.988505747100007</c:v>
                </c:pt>
                <c:pt idx="82">
                  <c:v>97.988505747100007</c:v>
                </c:pt>
                <c:pt idx="83">
                  <c:v>97.988505747100007</c:v>
                </c:pt>
                <c:pt idx="84">
                  <c:v>98.275862068999999</c:v>
                </c:pt>
                <c:pt idx="85">
                  <c:v>98.563218390800003</c:v>
                </c:pt>
                <c:pt idx="86">
                  <c:v>98.563218390800003</c:v>
                </c:pt>
                <c:pt idx="87">
                  <c:v>98.563218390800003</c:v>
                </c:pt>
                <c:pt idx="88">
                  <c:v>98.850574712599993</c:v>
                </c:pt>
                <c:pt idx="89">
                  <c:v>98.563218390800003</c:v>
                </c:pt>
                <c:pt idx="90">
                  <c:v>98.850574712599993</c:v>
                </c:pt>
                <c:pt idx="91">
                  <c:v>98.850574712599993</c:v>
                </c:pt>
                <c:pt idx="92">
                  <c:v>99.137931034499999</c:v>
                </c:pt>
                <c:pt idx="93">
                  <c:v>99.137931034499999</c:v>
                </c:pt>
                <c:pt idx="94">
                  <c:v>98.850574712599993</c:v>
                </c:pt>
                <c:pt idx="95">
                  <c:v>99.137931034499999</c:v>
                </c:pt>
                <c:pt idx="96">
                  <c:v>98.850574712599993</c:v>
                </c:pt>
                <c:pt idx="97">
                  <c:v>98.850574712599993</c:v>
                </c:pt>
                <c:pt idx="98">
                  <c:v>98.850574712599993</c:v>
                </c:pt>
                <c:pt idx="99">
                  <c:v>98.850574712599993</c:v>
                </c:pt>
                <c:pt idx="100">
                  <c:v>98.850574712599993</c:v>
                </c:pt>
                <c:pt idx="101">
                  <c:v>99.137931034499999</c:v>
                </c:pt>
                <c:pt idx="102">
                  <c:v>98.850574712599993</c:v>
                </c:pt>
                <c:pt idx="103">
                  <c:v>99.137931034499999</c:v>
                </c:pt>
                <c:pt idx="104">
                  <c:v>98.850574712599993</c:v>
                </c:pt>
                <c:pt idx="105">
                  <c:v>98.850574712599993</c:v>
                </c:pt>
                <c:pt idx="106">
                  <c:v>98.850574712599993</c:v>
                </c:pt>
                <c:pt idx="107">
                  <c:v>98.850574712599993</c:v>
                </c:pt>
                <c:pt idx="108">
                  <c:v>99.137931034499999</c:v>
                </c:pt>
                <c:pt idx="109">
                  <c:v>99.137931034499999</c:v>
                </c:pt>
                <c:pt idx="110">
                  <c:v>99.137931034499999</c:v>
                </c:pt>
                <c:pt idx="111">
                  <c:v>98.850574712599993</c:v>
                </c:pt>
                <c:pt idx="112">
                  <c:v>99.137931034499999</c:v>
                </c:pt>
                <c:pt idx="113">
                  <c:v>99.137931034499999</c:v>
                </c:pt>
                <c:pt idx="114">
                  <c:v>99.137931034499999</c:v>
                </c:pt>
                <c:pt idx="115">
                  <c:v>99.137931034499999</c:v>
                </c:pt>
                <c:pt idx="116">
                  <c:v>99.137931034499999</c:v>
                </c:pt>
                <c:pt idx="117">
                  <c:v>99.137931034499999</c:v>
                </c:pt>
                <c:pt idx="118">
                  <c:v>98.850574712599993</c:v>
                </c:pt>
                <c:pt idx="119">
                  <c:v>99.137931034499999</c:v>
                </c:pt>
                <c:pt idx="120">
                  <c:v>99.137931034499999</c:v>
                </c:pt>
                <c:pt idx="121">
                  <c:v>98.850574712599993</c:v>
                </c:pt>
                <c:pt idx="122">
                  <c:v>99.137931034499999</c:v>
                </c:pt>
                <c:pt idx="123">
                  <c:v>98.850574712599993</c:v>
                </c:pt>
                <c:pt idx="124">
                  <c:v>98.850574712599993</c:v>
                </c:pt>
                <c:pt idx="125">
                  <c:v>99.137931034499999</c:v>
                </c:pt>
                <c:pt idx="126">
                  <c:v>98.850574712599993</c:v>
                </c:pt>
                <c:pt idx="127">
                  <c:v>98.850574712599993</c:v>
                </c:pt>
                <c:pt idx="128">
                  <c:v>99.137931034499999</c:v>
                </c:pt>
                <c:pt idx="129">
                  <c:v>99.137931034499999</c:v>
                </c:pt>
                <c:pt idx="130">
                  <c:v>98.850574712599993</c:v>
                </c:pt>
                <c:pt idx="131">
                  <c:v>98.850574712599993</c:v>
                </c:pt>
                <c:pt idx="132">
                  <c:v>98.850574712599993</c:v>
                </c:pt>
                <c:pt idx="133">
                  <c:v>99.137931034499999</c:v>
                </c:pt>
                <c:pt idx="134">
                  <c:v>99.137931034499999</c:v>
                </c:pt>
                <c:pt idx="135">
                  <c:v>99.137931034499999</c:v>
                </c:pt>
                <c:pt idx="136">
                  <c:v>99.137931034499999</c:v>
                </c:pt>
                <c:pt idx="137">
                  <c:v>99.137931034499999</c:v>
                </c:pt>
                <c:pt idx="138">
                  <c:v>98.850574712599993</c:v>
                </c:pt>
                <c:pt idx="139">
                  <c:v>98.850574712599993</c:v>
                </c:pt>
                <c:pt idx="140">
                  <c:v>99.137931034499999</c:v>
                </c:pt>
                <c:pt idx="141">
                  <c:v>99.137931034499999</c:v>
                </c:pt>
                <c:pt idx="142">
                  <c:v>99.137931034499999</c:v>
                </c:pt>
                <c:pt idx="143">
                  <c:v>98.850574712599993</c:v>
                </c:pt>
                <c:pt idx="144">
                  <c:v>98.850574712599993</c:v>
                </c:pt>
                <c:pt idx="145">
                  <c:v>99.137931034499999</c:v>
                </c:pt>
                <c:pt idx="146">
                  <c:v>99.137931034499999</c:v>
                </c:pt>
                <c:pt idx="147">
                  <c:v>99.137931034499999</c:v>
                </c:pt>
                <c:pt idx="148">
                  <c:v>98.850574712599993</c:v>
                </c:pt>
                <c:pt idx="149">
                  <c:v>99.137931034499999</c:v>
                </c:pt>
                <c:pt idx="150">
                  <c:v>98.850574712599993</c:v>
                </c:pt>
                <c:pt idx="151">
                  <c:v>99.137931034499999</c:v>
                </c:pt>
                <c:pt idx="152">
                  <c:v>99.137931034499999</c:v>
                </c:pt>
                <c:pt idx="153">
                  <c:v>99.137931034499999</c:v>
                </c:pt>
                <c:pt idx="154">
                  <c:v>99.137931034499999</c:v>
                </c:pt>
                <c:pt idx="155">
                  <c:v>98.850574712599993</c:v>
                </c:pt>
                <c:pt idx="156">
                  <c:v>99.137931034499999</c:v>
                </c:pt>
                <c:pt idx="157">
                  <c:v>99.425287356300004</c:v>
                </c:pt>
                <c:pt idx="158">
                  <c:v>99.425287356300004</c:v>
                </c:pt>
                <c:pt idx="159">
                  <c:v>99.712643678199996</c:v>
                </c:pt>
                <c:pt idx="160">
                  <c:v>99.712643678199996</c:v>
                </c:pt>
                <c:pt idx="161">
                  <c:v>99.712643678199996</c:v>
                </c:pt>
                <c:pt idx="162">
                  <c:v>99.712643678199996</c:v>
                </c:pt>
                <c:pt idx="163">
                  <c:v>99.712643678199996</c:v>
                </c:pt>
                <c:pt idx="164">
                  <c:v>99.712643678199996</c:v>
                </c:pt>
                <c:pt idx="165">
                  <c:v>99.712643678199996</c:v>
                </c:pt>
                <c:pt idx="166">
                  <c:v>99.712643678199996</c:v>
                </c:pt>
                <c:pt idx="167">
                  <c:v>99.712643678199996</c:v>
                </c:pt>
                <c:pt idx="168">
                  <c:v>99.712643678199996</c:v>
                </c:pt>
                <c:pt idx="169">
                  <c:v>99.425287356300004</c:v>
                </c:pt>
                <c:pt idx="170">
                  <c:v>99.425287356300004</c:v>
                </c:pt>
                <c:pt idx="171">
                  <c:v>99.712643678199996</c:v>
                </c:pt>
                <c:pt idx="172">
                  <c:v>99.712643678199996</c:v>
                </c:pt>
                <c:pt idx="173">
                  <c:v>99.712643678199996</c:v>
                </c:pt>
                <c:pt idx="174">
                  <c:v>99.712643678199996</c:v>
                </c:pt>
                <c:pt idx="175">
                  <c:v>99.425287356300004</c:v>
                </c:pt>
                <c:pt idx="176">
                  <c:v>99.712643678199996</c:v>
                </c:pt>
                <c:pt idx="177">
                  <c:v>99.425287356300004</c:v>
                </c:pt>
                <c:pt idx="178">
                  <c:v>99.712643678199996</c:v>
                </c:pt>
                <c:pt idx="179">
                  <c:v>99.712643678199996</c:v>
                </c:pt>
                <c:pt idx="180">
                  <c:v>99.425287356300004</c:v>
                </c:pt>
                <c:pt idx="181">
                  <c:v>99.712643678199996</c:v>
                </c:pt>
                <c:pt idx="182">
                  <c:v>99.712643678199996</c:v>
                </c:pt>
                <c:pt idx="183">
                  <c:v>99.137931034499999</c:v>
                </c:pt>
                <c:pt idx="184">
                  <c:v>99.712643678199996</c:v>
                </c:pt>
                <c:pt idx="185">
                  <c:v>99.712643678199996</c:v>
                </c:pt>
                <c:pt idx="186">
                  <c:v>98.563218390800003</c:v>
                </c:pt>
                <c:pt idx="187">
                  <c:v>99.712643678199996</c:v>
                </c:pt>
                <c:pt idx="188">
                  <c:v>99.425287356300004</c:v>
                </c:pt>
                <c:pt idx="189">
                  <c:v>99.712643678199996</c:v>
                </c:pt>
                <c:pt idx="190">
                  <c:v>99.712643678199996</c:v>
                </c:pt>
                <c:pt idx="191">
                  <c:v>99.137931034499999</c:v>
                </c:pt>
                <c:pt idx="192">
                  <c:v>99.712643678199996</c:v>
                </c:pt>
                <c:pt idx="193">
                  <c:v>99.712643678199996</c:v>
                </c:pt>
                <c:pt idx="194">
                  <c:v>99.712643678199996</c:v>
                </c:pt>
                <c:pt idx="195">
                  <c:v>99.712643678199996</c:v>
                </c:pt>
                <c:pt idx="196">
                  <c:v>99.712643678199996</c:v>
                </c:pt>
                <c:pt idx="197">
                  <c:v>99.712643678199996</c:v>
                </c:pt>
                <c:pt idx="198">
                  <c:v>99.137931034499999</c:v>
                </c:pt>
                <c:pt idx="199">
                  <c:v>99.712643678199996</c:v>
                </c:pt>
                <c:pt idx="200">
                  <c:v>99.712643678199996</c:v>
                </c:pt>
                <c:pt idx="201">
                  <c:v>99.712643678199996</c:v>
                </c:pt>
                <c:pt idx="202">
                  <c:v>99.712643678199996</c:v>
                </c:pt>
                <c:pt idx="203">
                  <c:v>99.712643678199996</c:v>
                </c:pt>
                <c:pt idx="204">
                  <c:v>99.712643678199996</c:v>
                </c:pt>
                <c:pt idx="205">
                  <c:v>99.712643678199996</c:v>
                </c:pt>
                <c:pt idx="206">
                  <c:v>99.712643678199996</c:v>
                </c:pt>
                <c:pt idx="207">
                  <c:v>99.712643678199996</c:v>
                </c:pt>
                <c:pt idx="208">
                  <c:v>99.712643678199996</c:v>
                </c:pt>
                <c:pt idx="209">
                  <c:v>99.712643678199996</c:v>
                </c:pt>
                <c:pt idx="210">
                  <c:v>99.712643678199996</c:v>
                </c:pt>
                <c:pt idx="211">
                  <c:v>99.712643678199996</c:v>
                </c:pt>
                <c:pt idx="212">
                  <c:v>99.712643678199996</c:v>
                </c:pt>
                <c:pt idx="213">
                  <c:v>99.712643678199996</c:v>
                </c:pt>
                <c:pt idx="214">
                  <c:v>99.712643678199996</c:v>
                </c:pt>
                <c:pt idx="215">
                  <c:v>99.712643678199996</c:v>
                </c:pt>
                <c:pt idx="216">
                  <c:v>99.712643678199996</c:v>
                </c:pt>
                <c:pt idx="217">
                  <c:v>99.712643678199996</c:v>
                </c:pt>
                <c:pt idx="218">
                  <c:v>99.712643678199996</c:v>
                </c:pt>
                <c:pt idx="219">
                  <c:v>99.712643678199996</c:v>
                </c:pt>
                <c:pt idx="220">
                  <c:v>99.712643678199996</c:v>
                </c:pt>
                <c:pt idx="221">
                  <c:v>99.712643678199996</c:v>
                </c:pt>
                <c:pt idx="222">
                  <c:v>99.712643678199996</c:v>
                </c:pt>
                <c:pt idx="223">
                  <c:v>99.712643678199996</c:v>
                </c:pt>
                <c:pt idx="224">
                  <c:v>99.712643678199996</c:v>
                </c:pt>
                <c:pt idx="225">
                  <c:v>99.712643678199996</c:v>
                </c:pt>
                <c:pt idx="226">
                  <c:v>99.712643678199996</c:v>
                </c:pt>
                <c:pt idx="227">
                  <c:v>99.712643678199996</c:v>
                </c:pt>
                <c:pt idx="228">
                  <c:v>99.712643678199996</c:v>
                </c:pt>
                <c:pt idx="229">
                  <c:v>99.712643678199996</c:v>
                </c:pt>
                <c:pt idx="230">
                  <c:v>99.712643678199996</c:v>
                </c:pt>
                <c:pt idx="231">
                  <c:v>98.563218390800003</c:v>
                </c:pt>
                <c:pt idx="232">
                  <c:v>99.712643678199996</c:v>
                </c:pt>
                <c:pt idx="233">
                  <c:v>99.712643678199996</c:v>
                </c:pt>
                <c:pt idx="234">
                  <c:v>99.712643678199996</c:v>
                </c:pt>
                <c:pt idx="235">
                  <c:v>99.712643678199996</c:v>
                </c:pt>
                <c:pt idx="236">
                  <c:v>99.712643678199996</c:v>
                </c:pt>
                <c:pt idx="237">
                  <c:v>98.563218390800003</c:v>
                </c:pt>
                <c:pt idx="238">
                  <c:v>99.712643678199996</c:v>
                </c:pt>
                <c:pt idx="239">
                  <c:v>99.712643678199996</c:v>
                </c:pt>
                <c:pt idx="240">
                  <c:v>99.712643678199996</c:v>
                </c:pt>
                <c:pt idx="241">
                  <c:v>99.712643678199996</c:v>
                </c:pt>
                <c:pt idx="242">
                  <c:v>99.712643678199996</c:v>
                </c:pt>
                <c:pt idx="243">
                  <c:v>99.712643678199996</c:v>
                </c:pt>
                <c:pt idx="244">
                  <c:v>99.137931034499999</c:v>
                </c:pt>
                <c:pt idx="245">
                  <c:v>99.712643678199996</c:v>
                </c:pt>
                <c:pt idx="246">
                  <c:v>99.712643678199996</c:v>
                </c:pt>
                <c:pt idx="247">
                  <c:v>99.712643678199996</c:v>
                </c:pt>
                <c:pt idx="248">
                  <c:v>99.712643678199996</c:v>
                </c:pt>
                <c:pt idx="249">
                  <c:v>99.712643678199996</c:v>
                </c:pt>
                <c:pt idx="250">
                  <c:v>99.712643678199996</c:v>
                </c:pt>
                <c:pt idx="251">
                  <c:v>99.712643678199996</c:v>
                </c:pt>
                <c:pt idx="252">
                  <c:v>99.712643678199996</c:v>
                </c:pt>
                <c:pt idx="253">
                  <c:v>99.712643678199996</c:v>
                </c:pt>
                <c:pt idx="254">
                  <c:v>99.712643678199996</c:v>
                </c:pt>
                <c:pt idx="255">
                  <c:v>99.712643678199996</c:v>
                </c:pt>
                <c:pt idx="256">
                  <c:v>99.712643678199996</c:v>
                </c:pt>
                <c:pt idx="257">
                  <c:v>99.712643678199996</c:v>
                </c:pt>
                <c:pt idx="258">
                  <c:v>99.712643678199996</c:v>
                </c:pt>
                <c:pt idx="259">
                  <c:v>99.712643678199996</c:v>
                </c:pt>
                <c:pt idx="260">
                  <c:v>99.712643678199996</c:v>
                </c:pt>
                <c:pt idx="261">
                  <c:v>99.712643678199996</c:v>
                </c:pt>
                <c:pt idx="262">
                  <c:v>99.712643678199996</c:v>
                </c:pt>
                <c:pt idx="263">
                  <c:v>99.712643678199996</c:v>
                </c:pt>
                <c:pt idx="264">
                  <c:v>99.712643678199996</c:v>
                </c:pt>
                <c:pt idx="265">
                  <c:v>99.712643678199996</c:v>
                </c:pt>
                <c:pt idx="266">
                  <c:v>99.712643678199996</c:v>
                </c:pt>
                <c:pt idx="267">
                  <c:v>99.712643678199996</c:v>
                </c:pt>
                <c:pt idx="268">
                  <c:v>99.712643678199996</c:v>
                </c:pt>
                <c:pt idx="269">
                  <c:v>99.712643678199996</c:v>
                </c:pt>
                <c:pt idx="270">
                  <c:v>99.712643678199996</c:v>
                </c:pt>
                <c:pt idx="271">
                  <c:v>99.137931034499999</c:v>
                </c:pt>
                <c:pt idx="272">
                  <c:v>99.712643678199996</c:v>
                </c:pt>
                <c:pt idx="273">
                  <c:v>99.712643678199996</c:v>
                </c:pt>
                <c:pt idx="274">
                  <c:v>99.712643678199996</c:v>
                </c:pt>
                <c:pt idx="275">
                  <c:v>99.712643678199996</c:v>
                </c:pt>
                <c:pt idx="276">
                  <c:v>99.712643678199996</c:v>
                </c:pt>
                <c:pt idx="277">
                  <c:v>99.712643678199996</c:v>
                </c:pt>
                <c:pt idx="278">
                  <c:v>99.712643678199996</c:v>
                </c:pt>
                <c:pt idx="279">
                  <c:v>99.712643678199996</c:v>
                </c:pt>
                <c:pt idx="280">
                  <c:v>99.712643678199996</c:v>
                </c:pt>
                <c:pt idx="281">
                  <c:v>99.712643678199996</c:v>
                </c:pt>
                <c:pt idx="282">
                  <c:v>99.712643678199996</c:v>
                </c:pt>
                <c:pt idx="283">
                  <c:v>99.712643678199996</c:v>
                </c:pt>
                <c:pt idx="284">
                  <c:v>99.712643678199996</c:v>
                </c:pt>
                <c:pt idx="285">
                  <c:v>99.712643678199996</c:v>
                </c:pt>
                <c:pt idx="286">
                  <c:v>99.712643678199996</c:v>
                </c:pt>
                <c:pt idx="287">
                  <c:v>99.712643678199996</c:v>
                </c:pt>
                <c:pt idx="288">
                  <c:v>99.712643678199996</c:v>
                </c:pt>
                <c:pt idx="289">
                  <c:v>99.712643678199996</c:v>
                </c:pt>
                <c:pt idx="290">
                  <c:v>99.712643678199996</c:v>
                </c:pt>
                <c:pt idx="291">
                  <c:v>99.712643678199996</c:v>
                </c:pt>
                <c:pt idx="292">
                  <c:v>99.712643678199996</c:v>
                </c:pt>
                <c:pt idx="293">
                  <c:v>99.712643678199996</c:v>
                </c:pt>
                <c:pt idx="294">
                  <c:v>99.712643678199996</c:v>
                </c:pt>
                <c:pt idx="295">
                  <c:v>99.425287356300004</c:v>
                </c:pt>
                <c:pt idx="296">
                  <c:v>99.712643678199996</c:v>
                </c:pt>
                <c:pt idx="297">
                  <c:v>99.712643678199996</c:v>
                </c:pt>
                <c:pt idx="298">
                  <c:v>99.712643678199996</c:v>
                </c:pt>
                <c:pt idx="299">
                  <c:v>99.712643678199996</c:v>
                </c:pt>
                <c:pt idx="300">
                  <c:v>99.712643678199996</c:v>
                </c:pt>
                <c:pt idx="301">
                  <c:v>99.712643678199996</c:v>
                </c:pt>
                <c:pt idx="302">
                  <c:v>99.712643678199996</c:v>
                </c:pt>
                <c:pt idx="303">
                  <c:v>99.712643678199996</c:v>
                </c:pt>
                <c:pt idx="304">
                  <c:v>99.712643678199996</c:v>
                </c:pt>
                <c:pt idx="305">
                  <c:v>99.712643678199996</c:v>
                </c:pt>
                <c:pt idx="306">
                  <c:v>99.712643678199996</c:v>
                </c:pt>
                <c:pt idx="307">
                  <c:v>99.712643678199996</c:v>
                </c:pt>
                <c:pt idx="308">
                  <c:v>99.712643678199996</c:v>
                </c:pt>
                <c:pt idx="309">
                  <c:v>99.712643678199996</c:v>
                </c:pt>
                <c:pt idx="310">
                  <c:v>99.712643678199996</c:v>
                </c:pt>
                <c:pt idx="311">
                  <c:v>99.712643678199996</c:v>
                </c:pt>
                <c:pt idx="312">
                  <c:v>99.712643678199996</c:v>
                </c:pt>
                <c:pt idx="313">
                  <c:v>99.712643678199996</c:v>
                </c:pt>
                <c:pt idx="314">
                  <c:v>99.712643678199996</c:v>
                </c:pt>
                <c:pt idx="315">
                  <c:v>99.712643678199996</c:v>
                </c:pt>
                <c:pt idx="316">
                  <c:v>99.712643678199996</c:v>
                </c:pt>
                <c:pt idx="317">
                  <c:v>99.712643678199996</c:v>
                </c:pt>
                <c:pt idx="318">
                  <c:v>99.712643678199996</c:v>
                </c:pt>
                <c:pt idx="319">
                  <c:v>99.712643678199996</c:v>
                </c:pt>
                <c:pt idx="320">
                  <c:v>99.712643678199996</c:v>
                </c:pt>
                <c:pt idx="321">
                  <c:v>99.712643678199996</c:v>
                </c:pt>
                <c:pt idx="322">
                  <c:v>99.712643678199996</c:v>
                </c:pt>
                <c:pt idx="323">
                  <c:v>99.712643678199996</c:v>
                </c:pt>
                <c:pt idx="324">
                  <c:v>99.712643678199996</c:v>
                </c:pt>
                <c:pt idx="325">
                  <c:v>99.712643678199996</c:v>
                </c:pt>
                <c:pt idx="326">
                  <c:v>99.712643678199996</c:v>
                </c:pt>
                <c:pt idx="327">
                  <c:v>99.712643678199996</c:v>
                </c:pt>
                <c:pt idx="328">
                  <c:v>99.712643678199996</c:v>
                </c:pt>
                <c:pt idx="329">
                  <c:v>99.712643678199996</c:v>
                </c:pt>
                <c:pt idx="330">
                  <c:v>99.712643678199996</c:v>
                </c:pt>
                <c:pt idx="331">
                  <c:v>99.712643678199996</c:v>
                </c:pt>
                <c:pt idx="332">
                  <c:v>99.712643678199996</c:v>
                </c:pt>
                <c:pt idx="333">
                  <c:v>99.712643678199996</c:v>
                </c:pt>
                <c:pt idx="334">
                  <c:v>99.712643678199996</c:v>
                </c:pt>
                <c:pt idx="335">
                  <c:v>99.137931034499999</c:v>
                </c:pt>
                <c:pt idx="336">
                  <c:v>99.712643678199996</c:v>
                </c:pt>
                <c:pt idx="337">
                  <c:v>99.712643678199996</c:v>
                </c:pt>
                <c:pt idx="338">
                  <c:v>99.712643678199996</c:v>
                </c:pt>
                <c:pt idx="339">
                  <c:v>99.712643678199996</c:v>
                </c:pt>
                <c:pt idx="340">
                  <c:v>99.712643678199996</c:v>
                </c:pt>
                <c:pt idx="341">
                  <c:v>99.712643678199996</c:v>
                </c:pt>
                <c:pt idx="342">
                  <c:v>99.712643678199996</c:v>
                </c:pt>
                <c:pt idx="343">
                  <c:v>99.712643678199996</c:v>
                </c:pt>
                <c:pt idx="344">
                  <c:v>99.712643678199996</c:v>
                </c:pt>
                <c:pt idx="345">
                  <c:v>99.712643678199996</c:v>
                </c:pt>
                <c:pt idx="346">
                  <c:v>99.712643678199996</c:v>
                </c:pt>
                <c:pt idx="347">
                  <c:v>99.712643678199996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4381808"/>
        <c:axId val="374382368"/>
      </c:lineChart>
      <c:catAx>
        <c:axId val="3743818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4382368"/>
        <c:crosses val="autoZero"/>
        <c:auto val="1"/>
        <c:lblAlgn val="ctr"/>
        <c:lblOffset val="100"/>
        <c:noMultiLvlLbl val="0"/>
      </c:catAx>
      <c:valAx>
        <c:axId val="374382368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43818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schoolmate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final!$A$2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final!$B$2:$BP$2</c:f>
              <c:numCache>
                <c:formatCode>General</c:formatCode>
                <c:ptCount val="67"/>
                <c:pt idx="0">
                  <c:v>88.059701492499997</c:v>
                </c:pt>
                <c:pt idx="1">
                  <c:v>88.134328358199994</c:v>
                </c:pt>
                <c:pt idx="2">
                  <c:v>88.507462686599993</c:v>
                </c:pt>
                <c:pt idx="3">
                  <c:v>88.880597014900005</c:v>
                </c:pt>
                <c:pt idx="4">
                  <c:v>88.805970149299995</c:v>
                </c:pt>
                <c:pt idx="5">
                  <c:v>89.179104477600006</c:v>
                </c:pt>
                <c:pt idx="6">
                  <c:v>89.552238806000005</c:v>
                </c:pt>
                <c:pt idx="7">
                  <c:v>89.776119402999996</c:v>
                </c:pt>
                <c:pt idx="8">
                  <c:v>90.149253731300007</c:v>
                </c:pt>
                <c:pt idx="9">
                  <c:v>90.447761193999995</c:v>
                </c:pt>
                <c:pt idx="10">
                  <c:v>90.522388059700006</c:v>
                </c:pt>
                <c:pt idx="11">
                  <c:v>90.746268656699996</c:v>
                </c:pt>
                <c:pt idx="12">
                  <c:v>91.268656716400002</c:v>
                </c:pt>
                <c:pt idx="13">
                  <c:v>91.3432835821</c:v>
                </c:pt>
                <c:pt idx="14">
                  <c:v>91.492537313400007</c:v>
                </c:pt>
                <c:pt idx="15">
                  <c:v>91.567164179100004</c:v>
                </c:pt>
                <c:pt idx="16">
                  <c:v>91.641791044800001</c:v>
                </c:pt>
                <c:pt idx="17">
                  <c:v>91.940298507500003</c:v>
                </c:pt>
                <c:pt idx="18">
                  <c:v>92.164179104499993</c:v>
                </c:pt>
                <c:pt idx="19">
                  <c:v>92.3134328358</c:v>
                </c:pt>
                <c:pt idx="20">
                  <c:v>92.761194029899997</c:v>
                </c:pt>
                <c:pt idx="21">
                  <c:v>93.208955223900006</c:v>
                </c:pt>
                <c:pt idx="22">
                  <c:v>93.358208955199999</c:v>
                </c:pt>
                <c:pt idx="23">
                  <c:v>93.507462686599993</c:v>
                </c:pt>
                <c:pt idx="24">
                  <c:v>93.6567164179</c:v>
                </c:pt>
                <c:pt idx="25">
                  <c:v>93.880597014900005</c:v>
                </c:pt>
                <c:pt idx="26">
                  <c:v>94.029850746299999</c:v>
                </c:pt>
                <c:pt idx="27">
                  <c:v>94.179104477600006</c:v>
                </c:pt>
                <c:pt idx="28">
                  <c:v>94.179104477600006</c:v>
                </c:pt>
                <c:pt idx="29">
                  <c:v>94.477611940299994</c:v>
                </c:pt>
                <c:pt idx="30">
                  <c:v>94.328358209000001</c:v>
                </c:pt>
                <c:pt idx="31">
                  <c:v>94.626865671600001</c:v>
                </c:pt>
                <c:pt idx="32">
                  <c:v>95.074626865699997</c:v>
                </c:pt>
                <c:pt idx="33">
                  <c:v>95.223880597000004</c:v>
                </c:pt>
                <c:pt idx="34">
                  <c:v>95.373134328399999</c:v>
                </c:pt>
                <c:pt idx="35">
                  <c:v>95.597014925400003</c:v>
                </c:pt>
                <c:pt idx="36">
                  <c:v>95.597014925400003</c:v>
                </c:pt>
                <c:pt idx="37">
                  <c:v>95.746268656699996</c:v>
                </c:pt>
                <c:pt idx="38">
                  <c:v>95.970149253700001</c:v>
                </c:pt>
                <c:pt idx="39">
                  <c:v>96.417910447799997</c:v>
                </c:pt>
                <c:pt idx="40">
                  <c:v>96.641791044800001</c:v>
                </c:pt>
                <c:pt idx="41">
                  <c:v>96.716417910399997</c:v>
                </c:pt>
                <c:pt idx="42">
                  <c:v>96.865671641800006</c:v>
                </c:pt>
                <c:pt idx="43">
                  <c:v>97.014925373099999</c:v>
                </c:pt>
                <c:pt idx="44">
                  <c:v>97.164179104499993</c:v>
                </c:pt>
                <c:pt idx="45">
                  <c:v>97.3134328358</c:v>
                </c:pt>
                <c:pt idx="46">
                  <c:v>97.537313432800005</c:v>
                </c:pt>
                <c:pt idx="47">
                  <c:v>97.537313432800005</c:v>
                </c:pt>
                <c:pt idx="48">
                  <c:v>97.761194029899997</c:v>
                </c:pt>
                <c:pt idx="49">
                  <c:v>97.761194029899997</c:v>
                </c:pt>
                <c:pt idx="50">
                  <c:v>98.208955223900006</c:v>
                </c:pt>
                <c:pt idx="51">
                  <c:v>98.134328358199994</c:v>
                </c:pt>
                <c:pt idx="52">
                  <c:v>98.358208955199999</c:v>
                </c:pt>
                <c:pt idx="53">
                  <c:v>98.507462686599993</c:v>
                </c:pt>
                <c:pt idx="54">
                  <c:v>98.582089552200003</c:v>
                </c:pt>
                <c:pt idx="55">
                  <c:v>98.6567164179</c:v>
                </c:pt>
                <c:pt idx="56">
                  <c:v>98.880597014900005</c:v>
                </c:pt>
                <c:pt idx="57">
                  <c:v>98.880597014900005</c:v>
                </c:pt>
                <c:pt idx="58">
                  <c:v>99.029850746299999</c:v>
                </c:pt>
                <c:pt idx="59">
                  <c:v>99.179104477600006</c:v>
                </c:pt>
                <c:pt idx="60">
                  <c:v>99.328358209000001</c:v>
                </c:pt>
                <c:pt idx="61">
                  <c:v>99.402985074599997</c:v>
                </c:pt>
                <c:pt idx="62">
                  <c:v>99.701492537299998</c:v>
                </c:pt>
                <c:pt idx="63">
                  <c:v>99.701492537299998</c:v>
                </c:pt>
                <c:pt idx="64">
                  <c:v>99.701492537299998</c:v>
                </c:pt>
                <c:pt idx="65">
                  <c:v>99.925373134300003</c:v>
                </c:pt>
                <c:pt idx="66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final!$A$3</c:f>
              <c:strCache>
                <c:ptCount val="1"/>
                <c:pt idx="0">
                  <c:v>greedy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final!$B$3:$BP$3</c:f>
              <c:numCache>
                <c:formatCode>General</c:formatCode>
                <c:ptCount val="67"/>
                <c:pt idx="0">
                  <c:v>88.059701492499997</c:v>
                </c:pt>
                <c:pt idx="1">
                  <c:v>88.059701492499997</c:v>
                </c:pt>
                <c:pt idx="2">
                  <c:v>91.044776119399998</c:v>
                </c:pt>
                <c:pt idx="3">
                  <c:v>91.044776119399998</c:v>
                </c:pt>
                <c:pt idx="4">
                  <c:v>91.044776119399998</c:v>
                </c:pt>
                <c:pt idx="5">
                  <c:v>91.044776119399998</c:v>
                </c:pt>
                <c:pt idx="6">
                  <c:v>94.029850746299999</c:v>
                </c:pt>
                <c:pt idx="7">
                  <c:v>94.029850746299999</c:v>
                </c:pt>
                <c:pt idx="8">
                  <c:v>94.029850746299999</c:v>
                </c:pt>
                <c:pt idx="9">
                  <c:v>94.029850746299999</c:v>
                </c:pt>
                <c:pt idx="10">
                  <c:v>94.029850746299999</c:v>
                </c:pt>
                <c:pt idx="11">
                  <c:v>94.029850746299999</c:v>
                </c:pt>
                <c:pt idx="12">
                  <c:v>92.537313432800005</c:v>
                </c:pt>
                <c:pt idx="13">
                  <c:v>95.522388059700006</c:v>
                </c:pt>
                <c:pt idx="14">
                  <c:v>95.522388059700006</c:v>
                </c:pt>
                <c:pt idx="15">
                  <c:v>95.522388059700006</c:v>
                </c:pt>
                <c:pt idx="16">
                  <c:v>97.014925373099999</c:v>
                </c:pt>
                <c:pt idx="17">
                  <c:v>97.014925373099999</c:v>
                </c:pt>
                <c:pt idx="18">
                  <c:v>97.014925373099999</c:v>
                </c:pt>
                <c:pt idx="19">
                  <c:v>97.014925373099999</c:v>
                </c:pt>
                <c:pt idx="20">
                  <c:v>97.014925373099999</c:v>
                </c:pt>
                <c:pt idx="21">
                  <c:v>97.014925373099999</c:v>
                </c:pt>
                <c:pt idx="22">
                  <c:v>97.014925373099999</c:v>
                </c:pt>
                <c:pt idx="23">
                  <c:v>97.014925373099999</c:v>
                </c:pt>
                <c:pt idx="24">
                  <c:v>97.014925373099999</c:v>
                </c:pt>
                <c:pt idx="25">
                  <c:v>97.014925373099999</c:v>
                </c:pt>
                <c:pt idx="26">
                  <c:v>97.014925373099999</c:v>
                </c:pt>
                <c:pt idx="27">
                  <c:v>97.014925373099999</c:v>
                </c:pt>
                <c:pt idx="28">
                  <c:v>97.014925373099999</c:v>
                </c:pt>
                <c:pt idx="29">
                  <c:v>97.014925373099999</c:v>
                </c:pt>
                <c:pt idx="30">
                  <c:v>97.014925373099999</c:v>
                </c:pt>
                <c:pt idx="31">
                  <c:v>97.014925373099999</c:v>
                </c:pt>
                <c:pt idx="32">
                  <c:v>97.014925373099999</c:v>
                </c:pt>
                <c:pt idx="33">
                  <c:v>97.014925373099999</c:v>
                </c:pt>
                <c:pt idx="34">
                  <c:v>98.507462686599993</c:v>
                </c:pt>
                <c:pt idx="35">
                  <c:v>98.507462686599993</c:v>
                </c:pt>
                <c:pt idx="36">
                  <c:v>98.507462686599993</c:v>
                </c:pt>
                <c:pt idx="37">
                  <c:v>98.507462686599993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final!$A$4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final!$B$4:$BP$4</c:f>
              <c:numCache>
                <c:formatCode>General</c:formatCode>
                <c:ptCount val="67"/>
                <c:pt idx="0">
                  <c:v>88.059701492499997</c:v>
                </c:pt>
                <c:pt idx="1">
                  <c:v>91.044776119399998</c:v>
                </c:pt>
                <c:pt idx="2">
                  <c:v>91.044776119399998</c:v>
                </c:pt>
                <c:pt idx="3">
                  <c:v>92.537313432800005</c:v>
                </c:pt>
                <c:pt idx="4">
                  <c:v>94.029850746299999</c:v>
                </c:pt>
                <c:pt idx="5">
                  <c:v>95.522388059700006</c:v>
                </c:pt>
                <c:pt idx="6">
                  <c:v>95.522388059700006</c:v>
                </c:pt>
                <c:pt idx="7">
                  <c:v>95.522388059700006</c:v>
                </c:pt>
                <c:pt idx="8">
                  <c:v>98.507462686599993</c:v>
                </c:pt>
                <c:pt idx="9">
                  <c:v>98.507462686599993</c:v>
                </c:pt>
                <c:pt idx="10">
                  <c:v>98.507462686599993</c:v>
                </c:pt>
                <c:pt idx="11">
                  <c:v>98.507462686599993</c:v>
                </c:pt>
                <c:pt idx="12">
                  <c:v>98.507462686599993</c:v>
                </c:pt>
                <c:pt idx="13">
                  <c:v>98.507462686599993</c:v>
                </c:pt>
                <c:pt idx="14">
                  <c:v>98.507462686599993</c:v>
                </c:pt>
                <c:pt idx="15">
                  <c:v>98.507462686599993</c:v>
                </c:pt>
                <c:pt idx="16">
                  <c:v>98.507462686599993</c:v>
                </c:pt>
                <c:pt idx="17">
                  <c:v>98.507462686599993</c:v>
                </c:pt>
                <c:pt idx="18">
                  <c:v>98.507462686599993</c:v>
                </c:pt>
                <c:pt idx="19">
                  <c:v>98.507462686599993</c:v>
                </c:pt>
                <c:pt idx="20">
                  <c:v>98.507462686599993</c:v>
                </c:pt>
                <c:pt idx="21">
                  <c:v>98.507462686599993</c:v>
                </c:pt>
                <c:pt idx="22">
                  <c:v>98.507462686599993</c:v>
                </c:pt>
                <c:pt idx="23">
                  <c:v>98.507462686599993</c:v>
                </c:pt>
                <c:pt idx="24">
                  <c:v>98.507462686599993</c:v>
                </c:pt>
                <c:pt idx="25">
                  <c:v>98.507462686599993</c:v>
                </c:pt>
                <c:pt idx="26">
                  <c:v>98.507462686599993</c:v>
                </c:pt>
                <c:pt idx="27">
                  <c:v>98.507462686599993</c:v>
                </c:pt>
                <c:pt idx="28">
                  <c:v>98.507462686599993</c:v>
                </c:pt>
                <c:pt idx="29">
                  <c:v>98.507462686599993</c:v>
                </c:pt>
                <c:pt idx="30">
                  <c:v>98.507462686599993</c:v>
                </c:pt>
                <c:pt idx="31">
                  <c:v>98.507462686599993</c:v>
                </c:pt>
                <c:pt idx="32">
                  <c:v>98.507462686599993</c:v>
                </c:pt>
                <c:pt idx="33">
                  <c:v>98.507462686599993</c:v>
                </c:pt>
                <c:pt idx="34">
                  <c:v>98.507462686599993</c:v>
                </c:pt>
                <c:pt idx="35">
                  <c:v>98.507462686599993</c:v>
                </c:pt>
                <c:pt idx="36">
                  <c:v>98.507462686599993</c:v>
                </c:pt>
                <c:pt idx="37">
                  <c:v>98.507462686599993</c:v>
                </c:pt>
                <c:pt idx="38">
                  <c:v>98.507462686599993</c:v>
                </c:pt>
                <c:pt idx="39">
                  <c:v>98.507462686599993</c:v>
                </c:pt>
                <c:pt idx="40">
                  <c:v>98.507462686599993</c:v>
                </c:pt>
                <c:pt idx="41">
                  <c:v>98.507462686599993</c:v>
                </c:pt>
                <c:pt idx="42">
                  <c:v>98.507462686599993</c:v>
                </c:pt>
                <c:pt idx="43">
                  <c:v>98.507462686599993</c:v>
                </c:pt>
                <c:pt idx="44">
                  <c:v>98.507462686599993</c:v>
                </c:pt>
                <c:pt idx="45">
                  <c:v>98.507462686599993</c:v>
                </c:pt>
                <c:pt idx="46">
                  <c:v>98.507462686599993</c:v>
                </c:pt>
                <c:pt idx="47">
                  <c:v>98.507462686599993</c:v>
                </c:pt>
                <c:pt idx="48">
                  <c:v>98.507462686599993</c:v>
                </c:pt>
                <c:pt idx="49">
                  <c:v>98.507462686599993</c:v>
                </c:pt>
                <c:pt idx="50">
                  <c:v>98.507462686599993</c:v>
                </c:pt>
                <c:pt idx="51">
                  <c:v>98.507462686599993</c:v>
                </c:pt>
                <c:pt idx="52">
                  <c:v>98.507462686599993</c:v>
                </c:pt>
                <c:pt idx="53">
                  <c:v>98.507462686599993</c:v>
                </c:pt>
                <c:pt idx="54">
                  <c:v>98.507462686599993</c:v>
                </c:pt>
                <c:pt idx="55">
                  <c:v>98.507462686599993</c:v>
                </c:pt>
                <c:pt idx="56">
                  <c:v>98.507462686599993</c:v>
                </c:pt>
                <c:pt idx="57">
                  <c:v>98.507462686599993</c:v>
                </c:pt>
                <c:pt idx="58">
                  <c:v>98.507462686599993</c:v>
                </c:pt>
                <c:pt idx="59">
                  <c:v>98.507462686599993</c:v>
                </c:pt>
                <c:pt idx="60">
                  <c:v>98.507462686599993</c:v>
                </c:pt>
                <c:pt idx="61">
                  <c:v>98.507462686599993</c:v>
                </c:pt>
                <c:pt idx="62">
                  <c:v>98.507462686599993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5663552"/>
        <c:axId val="255154240"/>
      </c:lineChart>
      <c:catAx>
        <c:axId val="36566355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</a:t>
                </a:r>
                <a:r>
                  <a:rPr lang="en-US" altLang="zh-TW" baseline="0"/>
                  <a:t> Selected(#)</a:t>
                </a:r>
                <a:endParaRPr lang="zh-TW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5154240"/>
        <c:crosses val="autoZero"/>
        <c:auto val="1"/>
        <c:lblAlgn val="ctr"/>
        <c:lblOffset val="100"/>
        <c:noMultiLvlLbl val="0"/>
      </c:catAx>
      <c:valAx>
        <c:axId val="255154240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  <a:endParaRPr lang="zh-TW" altLang="en-US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56635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claroline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final!$A$41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final!$B$41:$MK$41</c:f>
              <c:numCache>
                <c:formatCode>General</c:formatCode>
                <c:ptCount val="348"/>
                <c:pt idx="0">
                  <c:v>87.5</c:v>
                </c:pt>
                <c:pt idx="1">
                  <c:v>87.485632183899995</c:v>
                </c:pt>
                <c:pt idx="2">
                  <c:v>87.198275862100004</c:v>
                </c:pt>
                <c:pt idx="3">
                  <c:v>91.408045977</c:v>
                </c:pt>
                <c:pt idx="4">
                  <c:v>91.336206896600004</c:v>
                </c:pt>
                <c:pt idx="5">
                  <c:v>91.580459770100006</c:v>
                </c:pt>
                <c:pt idx="6">
                  <c:v>91.566091954000001</c:v>
                </c:pt>
                <c:pt idx="7">
                  <c:v>90.172413793100006</c:v>
                </c:pt>
                <c:pt idx="8">
                  <c:v>91.192528735600007</c:v>
                </c:pt>
                <c:pt idx="9">
                  <c:v>91.666666666699996</c:v>
                </c:pt>
                <c:pt idx="10">
                  <c:v>91.724137931000001</c:v>
                </c:pt>
                <c:pt idx="11">
                  <c:v>91.695402298900007</c:v>
                </c:pt>
                <c:pt idx="12">
                  <c:v>91.566091954000001</c:v>
                </c:pt>
                <c:pt idx="13">
                  <c:v>92.097701149399995</c:v>
                </c:pt>
                <c:pt idx="14">
                  <c:v>91.867816091999998</c:v>
                </c:pt>
                <c:pt idx="15">
                  <c:v>91.637931034499999</c:v>
                </c:pt>
                <c:pt idx="16">
                  <c:v>92.212643678199996</c:v>
                </c:pt>
                <c:pt idx="17">
                  <c:v>92.083333333300004</c:v>
                </c:pt>
                <c:pt idx="18">
                  <c:v>92.040229885100004</c:v>
                </c:pt>
                <c:pt idx="19">
                  <c:v>92.284482758600006</c:v>
                </c:pt>
                <c:pt idx="20">
                  <c:v>92.155172413800003</c:v>
                </c:pt>
                <c:pt idx="21">
                  <c:v>91.997126436800002</c:v>
                </c:pt>
                <c:pt idx="22">
                  <c:v>92.356321839100005</c:v>
                </c:pt>
                <c:pt idx="23">
                  <c:v>92.413793103399996</c:v>
                </c:pt>
                <c:pt idx="24">
                  <c:v>92.385057471300001</c:v>
                </c:pt>
                <c:pt idx="25">
                  <c:v>92.729885057499999</c:v>
                </c:pt>
                <c:pt idx="26">
                  <c:v>92.658045977</c:v>
                </c:pt>
                <c:pt idx="27">
                  <c:v>92.672413793100006</c:v>
                </c:pt>
                <c:pt idx="28">
                  <c:v>92.600574712599993</c:v>
                </c:pt>
                <c:pt idx="29">
                  <c:v>92.471264367800003</c:v>
                </c:pt>
                <c:pt idx="30">
                  <c:v>93.103448275900007</c:v>
                </c:pt>
                <c:pt idx="31">
                  <c:v>92.758620689699995</c:v>
                </c:pt>
                <c:pt idx="32">
                  <c:v>93.218390804600006</c:v>
                </c:pt>
                <c:pt idx="33">
                  <c:v>93.247126436800002</c:v>
                </c:pt>
                <c:pt idx="34">
                  <c:v>93.347701149399995</c:v>
                </c:pt>
                <c:pt idx="35">
                  <c:v>93.491379310300005</c:v>
                </c:pt>
                <c:pt idx="36">
                  <c:v>93.591954023</c:v>
                </c:pt>
                <c:pt idx="37">
                  <c:v>93.735632183899995</c:v>
                </c:pt>
                <c:pt idx="38">
                  <c:v>93.807471264399993</c:v>
                </c:pt>
                <c:pt idx="39">
                  <c:v>93.793103448300002</c:v>
                </c:pt>
                <c:pt idx="40">
                  <c:v>93.821839080499998</c:v>
                </c:pt>
                <c:pt idx="41">
                  <c:v>94.022988505699999</c:v>
                </c:pt>
                <c:pt idx="42">
                  <c:v>94.396551724099993</c:v>
                </c:pt>
                <c:pt idx="43">
                  <c:v>94.597701149399995</c:v>
                </c:pt>
                <c:pt idx="44">
                  <c:v>94.080459770100006</c:v>
                </c:pt>
                <c:pt idx="45">
                  <c:v>94.310344827600005</c:v>
                </c:pt>
                <c:pt idx="46">
                  <c:v>94.410919540199998</c:v>
                </c:pt>
                <c:pt idx="47">
                  <c:v>94.339080459800002</c:v>
                </c:pt>
                <c:pt idx="48">
                  <c:v>94.468390804600006</c:v>
                </c:pt>
                <c:pt idx="49">
                  <c:v>94.497126436800002</c:v>
                </c:pt>
                <c:pt idx="50">
                  <c:v>94.310344827600005</c:v>
                </c:pt>
                <c:pt idx="51">
                  <c:v>94.137931034499999</c:v>
                </c:pt>
                <c:pt idx="52">
                  <c:v>94.525862068999999</c:v>
                </c:pt>
                <c:pt idx="53">
                  <c:v>94.468390804600006</c:v>
                </c:pt>
                <c:pt idx="54">
                  <c:v>94.482758620699997</c:v>
                </c:pt>
                <c:pt idx="55">
                  <c:v>94.568965517199999</c:v>
                </c:pt>
                <c:pt idx="56">
                  <c:v>94.482758620699997</c:v>
                </c:pt>
                <c:pt idx="57">
                  <c:v>94.612068965500001</c:v>
                </c:pt>
                <c:pt idx="58">
                  <c:v>94.468390804600006</c:v>
                </c:pt>
                <c:pt idx="59">
                  <c:v>94.367816091999998</c:v>
                </c:pt>
                <c:pt idx="60">
                  <c:v>94.741379310300005</c:v>
                </c:pt>
                <c:pt idx="61">
                  <c:v>94.712643678199996</c:v>
                </c:pt>
                <c:pt idx="62">
                  <c:v>94.856321839100005</c:v>
                </c:pt>
                <c:pt idx="63">
                  <c:v>94.899425287400007</c:v>
                </c:pt>
                <c:pt idx="64">
                  <c:v>94.755747126399996</c:v>
                </c:pt>
                <c:pt idx="65">
                  <c:v>95.258620689699995</c:v>
                </c:pt>
                <c:pt idx="66">
                  <c:v>95.158045977</c:v>
                </c:pt>
                <c:pt idx="67">
                  <c:v>95.301724137899996</c:v>
                </c:pt>
                <c:pt idx="68">
                  <c:v>95.129310344800004</c:v>
                </c:pt>
                <c:pt idx="69">
                  <c:v>94.913793103399996</c:v>
                </c:pt>
                <c:pt idx="70">
                  <c:v>95.344827586199997</c:v>
                </c:pt>
                <c:pt idx="71">
                  <c:v>95.344827586199997</c:v>
                </c:pt>
                <c:pt idx="72">
                  <c:v>95.100574712599993</c:v>
                </c:pt>
                <c:pt idx="73">
                  <c:v>95.431034482800001</c:v>
                </c:pt>
                <c:pt idx="74">
                  <c:v>95.474137931000001</c:v>
                </c:pt>
                <c:pt idx="75">
                  <c:v>95.287356321800004</c:v>
                </c:pt>
                <c:pt idx="76">
                  <c:v>95.632183908000002</c:v>
                </c:pt>
                <c:pt idx="77">
                  <c:v>95.574712643699996</c:v>
                </c:pt>
                <c:pt idx="78">
                  <c:v>95.632183908000002</c:v>
                </c:pt>
                <c:pt idx="79">
                  <c:v>95.775862068999999</c:v>
                </c:pt>
                <c:pt idx="80">
                  <c:v>95.603448275900007</c:v>
                </c:pt>
                <c:pt idx="81">
                  <c:v>95.5459770115</c:v>
                </c:pt>
                <c:pt idx="82">
                  <c:v>95.660919540199998</c:v>
                </c:pt>
                <c:pt idx="83">
                  <c:v>95.905172413800003</c:v>
                </c:pt>
                <c:pt idx="84">
                  <c:v>95.847701149399995</c:v>
                </c:pt>
                <c:pt idx="85">
                  <c:v>95.747126436800002</c:v>
                </c:pt>
                <c:pt idx="86">
                  <c:v>95.833333333300004</c:v>
                </c:pt>
                <c:pt idx="87">
                  <c:v>95.833333333300004</c:v>
                </c:pt>
                <c:pt idx="88">
                  <c:v>95.833333333300004</c:v>
                </c:pt>
                <c:pt idx="89">
                  <c:v>95.660919540199998</c:v>
                </c:pt>
                <c:pt idx="90">
                  <c:v>95.977011494300001</c:v>
                </c:pt>
                <c:pt idx="91">
                  <c:v>95.890804597699997</c:v>
                </c:pt>
                <c:pt idx="92">
                  <c:v>95.977011494300001</c:v>
                </c:pt>
                <c:pt idx="93">
                  <c:v>96.077586206899994</c:v>
                </c:pt>
                <c:pt idx="94">
                  <c:v>96.034482758600006</c:v>
                </c:pt>
                <c:pt idx="95">
                  <c:v>96.278735632199997</c:v>
                </c:pt>
                <c:pt idx="96">
                  <c:v>96.278735632199997</c:v>
                </c:pt>
                <c:pt idx="97">
                  <c:v>96.408045977</c:v>
                </c:pt>
                <c:pt idx="98">
                  <c:v>95.948275862100004</c:v>
                </c:pt>
                <c:pt idx="99">
                  <c:v>96.408045977</c:v>
                </c:pt>
                <c:pt idx="100">
                  <c:v>96.293103448300002</c:v>
                </c:pt>
                <c:pt idx="101">
                  <c:v>96.379310344800004</c:v>
                </c:pt>
                <c:pt idx="102">
                  <c:v>96.206896551699998</c:v>
                </c:pt>
                <c:pt idx="103">
                  <c:v>96.408045977</c:v>
                </c:pt>
                <c:pt idx="104">
                  <c:v>96.594827586199997</c:v>
                </c:pt>
                <c:pt idx="105">
                  <c:v>96.508620689699995</c:v>
                </c:pt>
                <c:pt idx="106">
                  <c:v>96.221264367800003</c:v>
                </c:pt>
                <c:pt idx="107">
                  <c:v>96.422413793100006</c:v>
                </c:pt>
                <c:pt idx="108">
                  <c:v>96.566091954000001</c:v>
                </c:pt>
                <c:pt idx="109">
                  <c:v>96.580459770100006</c:v>
                </c:pt>
                <c:pt idx="110">
                  <c:v>96.408045977</c:v>
                </c:pt>
                <c:pt idx="111">
                  <c:v>96.666666666699996</c:v>
                </c:pt>
                <c:pt idx="112">
                  <c:v>96.853448275900007</c:v>
                </c:pt>
                <c:pt idx="113">
                  <c:v>96.681034482800001</c:v>
                </c:pt>
                <c:pt idx="114">
                  <c:v>96.752873563199998</c:v>
                </c:pt>
                <c:pt idx="115">
                  <c:v>96.681034482800001</c:v>
                </c:pt>
                <c:pt idx="116">
                  <c:v>96.637931034499999</c:v>
                </c:pt>
                <c:pt idx="117">
                  <c:v>96.666666666699996</c:v>
                </c:pt>
                <c:pt idx="118">
                  <c:v>96.9540229885</c:v>
                </c:pt>
                <c:pt idx="119">
                  <c:v>96.7959770115</c:v>
                </c:pt>
                <c:pt idx="120">
                  <c:v>96.652298850600005</c:v>
                </c:pt>
                <c:pt idx="121">
                  <c:v>96.824712643699996</c:v>
                </c:pt>
                <c:pt idx="122">
                  <c:v>96.422413793100006</c:v>
                </c:pt>
                <c:pt idx="123">
                  <c:v>96.882183908000002</c:v>
                </c:pt>
                <c:pt idx="124">
                  <c:v>96.925287356300004</c:v>
                </c:pt>
                <c:pt idx="125">
                  <c:v>96.867816091999998</c:v>
                </c:pt>
                <c:pt idx="126">
                  <c:v>96.695402298900007</c:v>
                </c:pt>
                <c:pt idx="127">
                  <c:v>97.040229885100004</c:v>
                </c:pt>
                <c:pt idx="128">
                  <c:v>96.594827586199997</c:v>
                </c:pt>
                <c:pt idx="129">
                  <c:v>96.566091954000001</c:v>
                </c:pt>
                <c:pt idx="130">
                  <c:v>97.025862068999999</c:v>
                </c:pt>
                <c:pt idx="131">
                  <c:v>96.910919540199998</c:v>
                </c:pt>
                <c:pt idx="132">
                  <c:v>96.982758620699997</c:v>
                </c:pt>
                <c:pt idx="133">
                  <c:v>96.982758620699997</c:v>
                </c:pt>
                <c:pt idx="134">
                  <c:v>97.054597701099993</c:v>
                </c:pt>
                <c:pt idx="135">
                  <c:v>97.011494252899993</c:v>
                </c:pt>
                <c:pt idx="136">
                  <c:v>96.982758620699997</c:v>
                </c:pt>
                <c:pt idx="137">
                  <c:v>97.054597701099993</c:v>
                </c:pt>
                <c:pt idx="138">
                  <c:v>97.040229885100004</c:v>
                </c:pt>
                <c:pt idx="139">
                  <c:v>96.882183908000002</c:v>
                </c:pt>
                <c:pt idx="140">
                  <c:v>97.025862068999999</c:v>
                </c:pt>
                <c:pt idx="141">
                  <c:v>96.910919540199998</c:v>
                </c:pt>
                <c:pt idx="142">
                  <c:v>97.112068965500001</c:v>
                </c:pt>
                <c:pt idx="143">
                  <c:v>97.112068965500001</c:v>
                </c:pt>
                <c:pt idx="144">
                  <c:v>97.025862068999999</c:v>
                </c:pt>
                <c:pt idx="145">
                  <c:v>97.126436781600006</c:v>
                </c:pt>
                <c:pt idx="146">
                  <c:v>97.341954023</c:v>
                </c:pt>
                <c:pt idx="147">
                  <c:v>97.370689655199996</c:v>
                </c:pt>
                <c:pt idx="148">
                  <c:v>97.212643678199996</c:v>
                </c:pt>
                <c:pt idx="149">
                  <c:v>97.341954023</c:v>
                </c:pt>
                <c:pt idx="150">
                  <c:v>97.341954023</c:v>
                </c:pt>
                <c:pt idx="151">
                  <c:v>97.413793103399996</c:v>
                </c:pt>
                <c:pt idx="152">
                  <c:v>97.442528735600007</c:v>
                </c:pt>
                <c:pt idx="153">
                  <c:v>97.456896551699998</c:v>
                </c:pt>
                <c:pt idx="154">
                  <c:v>97.5</c:v>
                </c:pt>
                <c:pt idx="155">
                  <c:v>97.543103448300002</c:v>
                </c:pt>
                <c:pt idx="156">
                  <c:v>97.485632183899995</c:v>
                </c:pt>
                <c:pt idx="157">
                  <c:v>97.514367816100005</c:v>
                </c:pt>
                <c:pt idx="158">
                  <c:v>97.543103448300002</c:v>
                </c:pt>
                <c:pt idx="159">
                  <c:v>97.514367816100005</c:v>
                </c:pt>
                <c:pt idx="160">
                  <c:v>97.643678160899995</c:v>
                </c:pt>
                <c:pt idx="161">
                  <c:v>97.543103448300002</c:v>
                </c:pt>
                <c:pt idx="162">
                  <c:v>97.600574712599993</c:v>
                </c:pt>
                <c:pt idx="163">
                  <c:v>97.600574712599993</c:v>
                </c:pt>
                <c:pt idx="164">
                  <c:v>97.600574712599993</c:v>
                </c:pt>
                <c:pt idx="165">
                  <c:v>97.629310344800004</c:v>
                </c:pt>
                <c:pt idx="166">
                  <c:v>97.614942528699999</c:v>
                </c:pt>
                <c:pt idx="167">
                  <c:v>97.571839080499998</c:v>
                </c:pt>
                <c:pt idx="168">
                  <c:v>97.643678160899995</c:v>
                </c:pt>
                <c:pt idx="169">
                  <c:v>97.614942528699999</c:v>
                </c:pt>
                <c:pt idx="170">
                  <c:v>97.801724137899996</c:v>
                </c:pt>
                <c:pt idx="171">
                  <c:v>97.686781609199997</c:v>
                </c:pt>
                <c:pt idx="172">
                  <c:v>97.715517241399994</c:v>
                </c:pt>
                <c:pt idx="173">
                  <c:v>97.701149425300002</c:v>
                </c:pt>
                <c:pt idx="174">
                  <c:v>97.744252873600004</c:v>
                </c:pt>
                <c:pt idx="175">
                  <c:v>97.859195402300003</c:v>
                </c:pt>
                <c:pt idx="176">
                  <c:v>97.715517241399994</c:v>
                </c:pt>
                <c:pt idx="177">
                  <c:v>97.830459770100006</c:v>
                </c:pt>
                <c:pt idx="178">
                  <c:v>97.801724137899996</c:v>
                </c:pt>
                <c:pt idx="179">
                  <c:v>97.873563218399994</c:v>
                </c:pt>
                <c:pt idx="180">
                  <c:v>97.887931034499999</c:v>
                </c:pt>
                <c:pt idx="181">
                  <c:v>97.830459770100006</c:v>
                </c:pt>
                <c:pt idx="182">
                  <c:v>97.787356321800004</c:v>
                </c:pt>
                <c:pt idx="183">
                  <c:v>97.830459770100006</c:v>
                </c:pt>
                <c:pt idx="184">
                  <c:v>97.801724137899996</c:v>
                </c:pt>
                <c:pt idx="185">
                  <c:v>97.816091954000001</c:v>
                </c:pt>
                <c:pt idx="186">
                  <c:v>97.902298850600005</c:v>
                </c:pt>
                <c:pt idx="187">
                  <c:v>97.787356321800004</c:v>
                </c:pt>
                <c:pt idx="188">
                  <c:v>97.902298850600005</c:v>
                </c:pt>
                <c:pt idx="189">
                  <c:v>97.916666666699996</c:v>
                </c:pt>
                <c:pt idx="190">
                  <c:v>97.902298850600005</c:v>
                </c:pt>
                <c:pt idx="191">
                  <c:v>97.916666666699996</c:v>
                </c:pt>
                <c:pt idx="192">
                  <c:v>97.916666666699996</c:v>
                </c:pt>
                <c:pt idx="193">
                  <c:v>97.988505747100007</c:v>
                </c:pt>
                <c:pt idx="194">
                  <c:v>97.974137931000001</c:v>
                </c:pt>
                <c:pt idx="195">
                  <c:v>97.873563218399994</c:v>
                </c:pt>
                <c:pt idx="196">
                  <c:v>98.031609195399994</c:v>
                </c:pt>
                <c:pt idx="197">
                  <c:v>97.959770114899996</c:v>
                </c:pt>
                <c:pt idx="198">
                  <c:v>97.959770114899996</c:v>
                </c:pt>
                <c:pt idx="199">
                  <c:v>98.002873563199998</c:v>
                </c:pt>
                <c:pt idx="200">
                  <c:v>98.0459770115</c:v>
                </c:pt>
                <c:pt idx="201">
                  <c:v>97.931034482800001</c:v>
                </c:pt>
                <c:pt idx="202">
                  <c:v>98.017241379300003</c:v>
                </c:pt>
                <c:pt idx="203">
                  <c:v>97.959770114899996</c:v>
                </c:pt>
                <c:pt idx="204">
                  <c:v>98.002873563199998</c:v>
                </c:pt>
                <c:pt idx="205">
                  <c:v>98.031609195399994</c:v>
                </c:pt>
                <c:pt idx="206">
                  <c:v>98.060344827600005</c:v>
                </c:pt>
                <c:pt idx="207">
                  <c:v>98.074712643699996</c:v>
                </c:pt>
                <c:pt idx="208">
                  <c:v>98.060344827600005</c:v>
                </c:pt>
                <c:pt idx="209">
                  <c:v>98.074712643699996</c:v>
                </c:pt>
                <c:pt idx="210">
                  <c:v>98.132183908000002</c:v>
                </c:pt>
                <c:pt idx="211">
                  <c:v>98.074712643699996</c:v>
                </c:pt>
                <c:pt idx="212">
                  <c:v>98.160919540199998</c:v>
                </c:pt>
                <c:pt idx="213">
                  <c:v>98.2040229885</c:v>
                </c:pt>
                <c:pt idx="214">
                  <c:v>98.261494252899993</c:v>
                </c:pt>
                <c:pt idx="215">
                  <c:v>98.175287356300004</c:v>
                </c:pt>
                <c:pt idx="216">
                  <c:v>98.304597701099993</c:v>
                </c:pt>
                <c:pt idx="217">
                  <c:v>98.160919540199998</c:v>
                </c:pt>
                <c:pt idx="218">
                  <c:v>98.232758620699997</c:v>
                </c:pt>
                <c:pt idx="219">
                  <c:v>98.218390804600006</c:v>
                </c:pt>
                <c:pt idx="220">
                  <c:v>98.175287356300004</c:v>
                </c:pt>
                <c:pt idx="221">
                  <c:v>98.218390804600006</c:v>
                </c:pt>
                <c:pt idx="222">
                  <c:v>98.189655172399995</c:v>
                </c:pt>
                <c:pt idx="223">
                  <c:v>98.189655172399995</c:v>
                </c:pt>
                <c:pt idx="224">
                  <c:v>98.2040229885</c:v>
                </c:pt>
                <c:pt idx="225">
                  <c:v>98.261494252899993</c:v>
                </c:pt>
                <c:pt idx="226">
                  <c:v>98.247126436800002</c:v>
                </c:pt>
                <c:pt idx="227">
                  <c:v>98.290229885100004</c:v>
                </c:pt>
                <c:pt idx="228">
                  <c:v>98.304597701099993</c:v>
                </c:pt>
                <c:pt idx="229">
                  <c:v>98.347701149399995</c:v>
                </c:pt>
                <c:pt idx="230">
                  <c:v>98.333333333300004</c:v>
                </c:pt>
                <c:pt idx="231">
                  <c:v>98.261494252899993</c:v>
                </c:pt>
                <c:pt idx="232">
                  <c:v>98.261494252899993</c:v>
                </c:pt>
                <c:pt idx="233">
                  <c:v>98.304597701099993</c:v>
                </c:pt>
                <c:pt idx="234">
                  <c:v>98.333333333300004</c:v>
                </c:pt>
                <c:pt idx="235">
                  <c:v>98.290229885100004</c:v>
                </c:pt>
                <c:pt idx="236">
                  <c:v>98.376436781600006</c:v>
                </c:pt>
                <c:pt idx="237">
                  <c:v>98.318965517199999</c:v>
                </c:pt>
                <c:pt idx="238">
                  <c:v>98.333333333300004</c:v>
                </c:pt>
                <c:pt idx="239">
                  <c:v>98.405172413800003</c:v>
                </c:pt>
                <c:pt idx="240">
                  <c:v>98.376436781600006</c:v>
                </c:pt>
                <c:pt idx="241">
                  <c:v>98.448275862100004</c:v>
                </c:pt>
                <c:pt idx="242">
                  <c:v>98.462643678199996</c:v>
                </c:pt>
                <c:pt idx="243">
                  <c:v>98.448275862100004</c:v>
                </c:pt>
                <c:pt idx="244">
                  <c:v>98.433908045999999</c:v>
                </c:pt>
                <c:pt idx="245">
                  <c:v>98.491379310300005</c:v>
                </c:pt>
                <c:pt idx="246">
                  <c:v>98.462643678199996</c:v>
                </c:pt>
                <c:pt idx="247">
                  <c:v>98.520114942500001</c:v>
                </c:pt>
                <c:pt idx="248">
                  <c:v>98.520114942500001</c:v>
                </c:pt>
                <c:pt idx="249">
                  <c:v>98.491379310300005</c:v>
                </c:pt>
                <c:pt idx="250">
                  <c:v>98.505747126399996</c:v>
                </c:pt>
                <c:pt idx="251">
                  <c:v>98.577586206899994</c:v>
                </c:pt>
                <c:pt idx="252">
                  <c:v>98.534482758600006</c:v>
                </c:pt>
                <c:pt idx="253">
                  <c:v>98.591954023</c:v>
                </c:pt>
                <c:pt idx="254">
                  <c:v>98.606321839100005</c:v>
                </c:pt>
                <c:pt idx="255">
                  <c:v>98.635057471300001</c:v>
                </c:pt>
                <c:pt idx="256">
                  <c:v>98.635057471300001</c:v>
                </c:pt>
                <c:pt idx="257">
                  <c:v>98.663793103399996</c:v>
                </c:pt>
                <c:pt idx="258">
                  <c:v>98.663793103399996</c:v>
                </c:pt>
                <c:pt idx="259">
                  <c:v>98.635057471300001</c:v>
                </c:pt>
                <c:pt idx="260">
                  <c:v>98.692528735600007</c:v>
                </c:pt>
                <c:pt idx="261">
                  <c:v>98.663793103399996</c:v>
                </c:pt>
                <c:pt idx="262">
                  <c:v>98.735632183899995</c:v>
                </c:pt>
                <c:pt idx="263">
                  <c:v>98.735632183899995</c:v>
                </c:pt>
                <c:pt idx="264">
                  <c:v>98.778735632199997</c:v>
                </c:pt>
                <c:pt idx="265">
                  <c:v>98.793103448300002</c:v>
                </c:pt>
                <c:pt idx="266">
                  <c:v>98.807471264399993</c:v>
                </c:pt>
                <c:pt idx="267">
                  <c:v>98.821839080499998</c:v>
                </c:pt>
                <c:pt idx="268">
                  <c:v>98.850574712599993</c:v>
                </c:pt>
                <c:pt idx="269">
                  <c:v>98.864942528699999</c:v>
                </c:pt>
                <c:pt idx="270">
                  <c:v>98.908045977</c:v>
                </c:pt>
                <c:pt idx="271">
                  <c:v>98.893678160899995</c:v>
                </c:pt>
                <c:pt idx="272">
                  <c:v>98.908045977</c:v>
                </c:pt>
                <c:pt idx="273">
                  <c:v>98.951149425300002</c:v>
                </c:pt>
                <c:pt idx="274">
                  <c:v>98.979885057499999</c:v>
                </c:pt>
                <c:pt idx="275">
                  <c:v>98.951149425300002</c:v>
                </c:pt>
                <c:pt idx="276">
                  <c:v>98.979885057499999</c:v>
                </c:pt>
                <c:pt idx="277">
                  <c:v>98.979885057499999</c:v>
                </c:pt>
                <c:pt idx="278">
                  <c:v>98.979885057499999</c:v>
                </c:pt>
                <c:pt idx="279">
                  <c:v>99.008620689699995</c:v>
                </c:pt>
                <c:pt idx="280">
                  <c:v>98.965517241399994</c:v>
                </c:pt>
                <c:pt idx="281">
                  <c:v>99.008620689699995</c:v>
                </c:pt>
                <c:pt idx="282">
                  <c:v>99.008620689699995</c:v>
                </c:pt>
                <c:pt idx="283">
                  <c:v>98.979885057499999</c:v>
                </c:pt>
                <c:pt idx="284">
                  <c:v>98.979885057499999</c:v>
                </c:pt>
                <c:pt idx="285">
                  <c:v>98.994252873600004</c:v>
                </c:pt>
                <c:pt idx="286">
                  <c:v>99.037356321800004</c:v>
                </c:pt>
                <c:pt idx="287">
                  <c:v>99.037356321800004</c:v>
                </c:pt>
                <c:pt idx="288">
                  <c:v>99.008620689699995</c:v>
                </c:pt>
                <c:pt idx="289">
                  <c:v>99.080459770100006</c:v>
                </c:pt>
                <c:pt idx="290">
                  <c:v>99.066091954000001</c:v>
                </c:pt>
                <c:pt idx="291">
                  <c:v>99.080459770100006</c:v>
                </c:pt>
                <c:pt idx="292">
                  <c:v>99.080459770100006</c:v>
                </c:pt>
                <c:pt idx="293">
                  <c:v>99.066091954000001</c:v>
                </c:pt>
                <c:pt idx="294">
                  <c:v>99.109195402300003</c:v>
                </c:pt>
                <c:pt idx="295">
                  <c:v>99.137931034499999</c:v>
                </c:pt>
                <c:pt idx="296">
                  <c:v>99.123563218399994</c:v>
                </c:pt>
                <c:pt idx="297">
                  <c:v>99.123563218399994</c:v>
                </c:pt>
                <c:pt idx="298">
                  <c:v>99.123563218399994</c:v>
                </c:pt>
                <c:pt idx="299">
                  <c:v>99.152298850600005</c:v>
                </c:pt>
                <c:pt idx="300">
                  <c:v>99.109195402300003</c:v>
                </c:pt>
                <c:pt idx="301">
                  <c:v>99.152298850600005</c:v>
                </c:pt>
                <c:pt idx="302">
                  <c:v>99.137931034499999</c:v>
                </c:pt>
                <c:pt idx="303">
                  <c:v>99.166666666699996</c:v>
                </c:pt>
                <c:pt idx="304">
                  <c:v>99.152298850600005</c:v>
                </c:pt>
                <c:pt idx="305">
                  <c:v>99.152298850600005</c:v>
                </c:pt>
                <c:pt idx="306">
                  <c:v>99.152298850600005</c:v>
                </c:pt>
                <c:pt idx="307">
                  <c:v>99.195402298900007</c:v>
                </c:pt>
                <c:pt idx="308">
                  <c:v>99.166666666699996</c:v>
                </c:pt>
                <c:pt idx="309">
                  <c:v>99.224137931000001</c:v>
                </c:pt>
                <c:pt idx="310">
                  <c:v>99.181034482800001</c:v>
                </c:pt>
                <c:pt idx="311">
                  <c:v>99.195402298900007</c:v>
                </c:pt>
                <c:pt idx="312">
                  <c:v>99.209770114899996</c:v>
                </c:pt>
                <c:pt idx="313">
                  <c:v>99.209770114899996</c:v>
                </c:pt>
                <c:pt idx="314">
                  <c:v>99.209770114899996</c:v>
                </c:pt>
                <c:pt idx="315">
                  <c:v>99.209770114899996</c:v>
                </c:pt>
                <c:pt idx="316">
                  <c:v>99.195402298900007</c:v>
                </c:pt>
                <c:pt idx="317">
                  <c:v>99.238505747100007</c:v>
                </c:pt>
                <c:pt idx="318">
                  <c:v>99.252873563199998</c:v>
                </c:pt>
                <c:pt idx="319">
                  <c:v>99.238505747100007</c:v>
                </c:pt>
                <c:pt idx="320">
                  <c:v>99.238505747100007</c:v>
                </c:pt>
                <c:pt idx="321">
                  <c:v>99.252873563199998</c:v>
                </c:pt>
                <c:pt idx="322">
                  <c:v>99.2959770115</c:v>
                </c:pt>
                <c:pt idx="323">
                  <c:v>99.2959770115</c:v>
                </c:pt>
                <c:pt idx="324">
                  <c:v>99.2959770115</c:v>
                </c:pt>
                <c:pt idx="325">
                  <c:v>99.310344827600005</c:v>
                </c:pt>
                <c:pt idx="326">
                  <c:v>99.324712643699996</c:v>
                </c:pt>
                <c:pt idx="327">
                  <c:v>99.324712643699996</c:v>
                </c:pt>
                <c:pt idx="328">
                  <c:v>99.353448275900007</c:v>
                </c:pt>
                <c:pt idx="329">
                  <c:v>99.324712643699996</c:v>
                </c:pt>
                <c:pt idx="330">
                  <c:v>99.324712643699996</c:v>
                </c:pt>
                <c:pt idx="331">
                  <c:v>99.339080459800002</c:v>
                </c:pt>
                <c:pt idx="332">
                  <c:v>99.367816091999998</c:v>
                </c:pt>
                <c:pt idx="333">
                  <c:v>99.367816091999998</c:v>
                </c:pt>
                <c:pt idx="334">
                  <c:v>99.367816091999998</c:v>
                </c:pt>
                <c:pt idx="335">
                  <c:v>99.367816091999998</c:v>
                </c:pt>
                <c:pt idx="336">
                  <c:v>99.382183908000002</c:v>
                </c:pt>
                <c:pt idx="337">
                  <c:v>99.382183908000002</c:v>
                </c:pt>
                <c:pt idx="338">
                  <c:v>99.382183908000002</c:v>
                </c:pt>
                <c:pt idx="339">
                  <c:v>99.382183908000002</c:v>
                </c:pt>
                <c:pt idx="340">
                  <c:v>99.410919540199998</c:v>
                </c:pt>
                <c:pt idx="341">
                  <c:v>99.410919540199998</c:v>
                </c:pt>
                <c:pt idx="342">
                  <c:v>99.410919540199998</c:v>
                </c:pt>
                <c:pt idx="343">
                  <c:v>99.425287356300004</c:v>
                </c:pt>
                <c:pt idx="344">
                  <c:v>99.425287356300004</c:v>
                </c:pt>
                <c:pt idx="345">
                  <c:v>99.425287356300004</c:v>
                </c:pt>
                <c:pt idx="346">
                  <c:v>99.425287356300004</c:v>
                </c:pt>
                <c:pt idx="347">
                  <c:v>99.425287356300004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final!$A$42</c:f>
              <c:strCache>
                <c:ptCount val="1"/>
                <c:pt idx="0">
                  <c:v>greedy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final!$B$42:$MK$42</c:f>
              <c:numCache>
                <c:formatCode>General</c:formatCode>
                <c:ptCount val="348"/>
                <c:pt idx="0">
                  <c:v>91.666666666699996</c:v>
                </c:pt>
                <c:pt idx="1">
                  <c:v>91.666666666699996</c:v>
                </c:pt>
                <c:pt idx="2">
                  <c:v>91.666666666699996</c:v>
                </c:pt>
                <c:pt idx="3">
                  <c:v>91.666666666699996</c:v>
                </c:pt>
                <c:pt idx="4">
                  <c:v>91.666666666699996</c:v>
                </c:pt>
                <c:pt idx="5">
                  <c:v>91.666666666699996</c:v>
                </c:pt>
                <c:pt idx="6">
                  <c:v>91.666666666699996</c:v>
                </c:pt>
                <c:pt idx="7">
                  <c:v>91.666666666699996</c:v>
                </c:pt>
                <c:pt idx="8">
                  <c:v>91.666666666699996</c:v>
                </c:pt>
                <c:pt idx="9">
                  <c:v>91.666666666699996</c:v>
                </c:pt>
                <c:pt idx="10">
                  <c:v>92.241379310300005</c:v>
                </c:pt>
                <c:pt idx="11">
                  <c:v>94.827586206899994</c:v>
                </c:pt>
                <c:pt idx="12">
                  <c:v>94.827586206899994</c:v>
                </c:pt>
                <c:pt idx="13">
                  <c:v>94.827586206899994</c:v>
                </c:pt>
                <c:pt idx="14">
                  <c:v>94.827586206899994</c:v>
                </c:pt>
                <c:pt idx="15">
                  <c:v>94.827586206899994</c:v>
                </c:pt>
                <c:pt idx="16">
                  <c:v>94.827586206899994</c:v>
                </c:pt>
                <c:pt idx="17">
                  <c:v>94.827586206899994</c:v>
                </c:pt>
                <c:pt idx="18">
                  <c:v>94.827586206899994</c:v>
                </c:pt>
                <c:pt idx="19">
                  <c:v>94.827586206899994</c:v>
                </c:pt>
                <c:pt idx="20">
                  <c:v>95.402298850600005</c:v>
                </c:pt>
                <c:pt idx="21">
                  <c:v>95.402298850600005</c:v>
                </c:pt>
                <c:pt idx="22">
                  <c:v>95.402298850600005</c:v>
                </c:pt>
                <c:pt idx="23">
                  <c:v>95.402298850600005</c:v>
                </c:pt>
                <c:pt idx="24">
                  <c:v>95.402298850600005</c:v>
                </c:pt>
                <c:pt idx="25">
                  <c:v>95.402298850600005</c:v>
                </c:pt>
                <c:pt idx="26">
                  <c:v>95.402298850600005</c:v>
                </c:pt>
                <c:pt idx="27">
                  <c:v>95.402298850600005</c:v>
                </c:pt>
                <c:pt idx="28">
                  <c:v>95.689655172399995</c:v>
                </c:pt>
                <c:pt idx="29">
                  <c:v>95.689655172399995</c:v>
                </c:pt>
                <c:pt idx="30">
                  <c:v>95.689655172399995</c:v>
                </c:pt>
                <c:pt idx="31">
                  <c:v>95.689655172399995</c:v>
                </c:pt>
                <c:pt idx="32">
                  <c:v>95.689655172399995</c:v>
                </c:pt>
                <c:pt idx="33">
                  <c:v>95.689655172399995</c:v>
                </c:pt>
                <c:pt idx="34">
                  <c:v>95.689655172399995</c:v>
                </c:pt>
                <c:pt idx="35">
                  <c:v>95.689655172399995</c:v>
                </c:pt>
                <c:pt idx="36">
                  <c:v>95.689655172399995</c:v>
                </c:pt>
                <c:pt idx="37">
                  <c:v>95.977011494300001</c:v>
                </c:pt>
                <c:pt idx="38">
                  <c:v>95.977011494300001</c:v>
                </c:pt>
                <c:pt idx="39">
                  <c:v>95.977011494300001</c:v>
                </c:pt>
                <c:pt idx="40">
                  <c:v>95.977011494300001</c:v>
                </c:pt>
                <c:pt idx="41">
                  <c:v>95.977011494300001</c:v>
                </c:pt>
                <c:pt idx="42">
                  <c:v>95.977011494300001</c:v>
                </c:pt>
                <c:pt idx="43">
                  <c:v>96.264367816100005</c:v>
                </c:pt>
                <c:pt idx="44">
                  <c:v>96.264367816100005</c:v>
                </c:pt>
                <c:pt idx="45">
                  <c:v>96.264367816100005</c:v>
                </c:pt>
                <c:pt idx="46">
                  <c:v>96.264367816100005</c:v>
                </c:pt>
                <c:pt idx="47">
                  <c:v>96.551724137899996</c:v>
                </c:pt>
                <c:pt idx="48">
                  <c:v>96.264367816100005</c:v>
                </c:pt>
                <c:pt idx="49">
                  <c:v>96.551724137899996</c:v>
                </c:pt>
                <c:pt idx="50">
                  <c:v>96.264367816100005</c:v>
                </c:pt>
                <c:pt idx="51">
                  <c:v>96.551724137899996</c:v>
                </c:pt>
                <c:pt idx="52">
                  <c:v>96.839080459800002</c:v>
                </c:pt>
                <c:pt idx="53">
                  <c:v>96.839080459800002</c:v>
                </c:pt>
                <c:pt idx="54">
                  <c:v>96.839080459800002</c:v>
                </c:pt>
                <c:pt idx="55">
                  <c:v>96.839080459800002</c:v>
                </c:pt>
                <c:pt idx="56">
                  <c:v>96.839080459800002</c:v>
                </c:pt>
                <c:pt idx="57">
                  <c:v>96.839080459800002</c:v>
                </c:pt>
                <c:pt idx="58">
                  <c:v>96.839080459800002</c:v>
                </c:pt>
                <c:pt idx="59">
                  <c:v>96.551724137899996</c:v>
                </c:pt>
                <c:pt idx="60">
                  <c:v>96.551724137899996</c:v>
                </c:pt>
                <c:pt idx="61">
                  <c:v>96.551724137899996</c:v>
                </c:pt>
                <c:pt idx="62">
                  <c:v>96.551724137899996</c:v>
                </c:pt>
                <c:pt idx="63">
                  <c:v>97.413793103399996</c:v>
                </c:pt>
                <c:pt idx="64">
                  <c:v>97.701149425300002</c:v>
                </c:pt>
                <c:pt idx="65">
                  <c:v>97.701149425300002</c:v>
                </c:pt>
                <c:pt idx="66">
                  <c:v>97.701149425300002</c:v>
                </c:pt>
                <c:pt idx="67">
                  <c:v>97.701149425300002</c:v>
                </c:pt>
                <c:pt idx="68">
                  <c:v>97.701149425300002</c:v>
                </c:pt>
                <c:pt idx="69">
                  <c:v>97.988505747100007</c:v>
                </c:pt>
                <c:pt idx="70">
                  <c:v>97.988505747100007</c:v>
                </c:pt>
                <c:pt idx="71">
                  <c:v>97.988505747100007</c:v>
                </c:pt>
                <c:pt idx="72">
                  <c:v>98.275862068999999</c:v>
                </c:pt>
                <c:pt idx="73">
                  <c:v>98.275862068999999</c:v>
                </c:pt>
                <c:pt idx="74">
                  <c:v>98.275862068999999</c:v>
                </c:pt>
                <c:pt idx="75">
                  <c:v>98.275862068999999</c:v>
                </c:pt>
                <c:pt idx="76">
                  <c:v>98.275862068999999</c:v>
                </c:pt>
                <c:pt idx="77">
                  <c:v>98.275862068999999</c:v>
                </c:pt>
                <c:pt idx="78">
                  <c:v>98.275862068999999</c:v>
                </c:pt>
                <c:pt idx="79">
                  <c:v>98.275862068999999</c:v>
                </c:pt>
                <c:pt idx="80">
                  <c:v>98.275862068999999</c:v>
                </c:pt>
                <c:pt idx="81">
                  <c:v>98.275862068999999</c:v>
                </c:pt>
                <c:pt idx="82">
                  <c:v>98.275862068999999</c:v>
                </c:pt>
                <c:pt idx="83">
                  <c:v>98.275862068999999</c:v>
                </c:pt>
                <c:pt idx="84">
                  <c:v>98.275862068999999</c:v>
                </c:pt>
                <c:pt idx="85">
                  <c:v>98.275862068999999</c:v>
                </c:pt>
                <c:pt idx="86">
                  <c:v>98.275862068999999</c:v>
                </c:pt>
                <c:pt idx="87">
                  <c:v>98.275862068999999</c:v>
                </c:pt>
                <c:pt idx="88">
                  <c:v>98.275862068999999</c:v>
                </c:pt>
                <c:pt idx="89">
                  <c:v>98.275862068999999</c:v>
                </c:pt>
                <c:pt idx="90">
                  <c:v>98.275862068999999</c:v>
                </c:pt>
                <c:pt idx="91">
                  <c:v>98.275862068999999</c:v>
                </c:pt>
                <c:pt idx="92">
                  <c:v>98.563218390800003</c:v>
                </c:pt>
                <c:pt idx="93">
                  <c:v>98.563218390800003</c:v>
                </c:pt>
                <c:pt idx="94">
                  <c:v>98.563218390800003</c:v>
                </c:pt>
                <c:pt idx="95">
                  <c:v>98.563218390800003</c:v>
                </c:pt>
                <c:pt idx="96">
                  <c:v>98.563218390800003</c:v>
                </c:pt>
                <c:pt idx="97">
                  <c:v>98.563218390800003</c:v>
                </c:pt>
                <c:pt idx="98">
                  <c:v>98.850574712599993</c:v>
                </c:pt>
                <c:pt idx="99">
                  <c:v>98.850574712599993</c:v>
                </c:pt>
                <c:pt idx="100">
                  <c:v>98.850574712599993</c:v>
                </c:pt>
                <c:pt idx="101">
                  <c:v>98.850574712599993</c:v>
                </c:pt>
                <c:pt idx="102">
                  <c:v>98.850574712599993</c:v>
                </c:pt>
                <c:pt idx="103">
                  <c:v>98.850574712599993</c:v>
                </c:pt>
                <c:pt idx="104">
                  <c:v>98.850574712599993</c:v>
                </c:pt>
                <c:pt idx="105">
                  <c:v>98.850574712599993</c:v>
                </c:pt>
                <c:pt idx="106">
                  <c:v>98.850574712599993</c:v>
                </c:pt>
                <c:pt idx="107">
                  <c:v>98.850574712599993</c:v>
                </c:pt>
                <c:pt idx="108">
                  <c:v>98.850574712599993</c:v>
                </c:pt>
                <c:pt idx="109">
                  <c:v>98.850574712599993</c:v>
                </c:pt>
                <c:pt idx="110">
                  <c:v>98.850574712599993</c:v>
                </c:pt>
                <c:pt idx="111">
                  <c:v>98.850574712599993</c:v>
                </c:pt>
                <c:pt idx="112">
                  <c:v>98.850574712599993</c:v>
                </c:pt>
                <c:pt idx="113">
                  <c:v>98.850574712599993</c:v>
                </c:pt>
                <c:pt idx="114">
                  <c:v>98.850574712599993</c:v>
                </c:pt>
                <c:pt idx="115">
                  <c:v>98.850574712599993</c:v>
                </c:pt>
                <c:pt idx="116">
                  <c:v>98.850574712599993</c:v>
                </c:pt>
                <c:pt idx="117">
                  <c:v>99.137931034499999</c:v>
                </c:pt>
                <c:pt idx="118">
                  <c:v>99.137931034499999</c:v>
                </c:pt>
                <c:pt idx="119">
                  <c:v>99.137931034499999</c:v>
                </c:pt>
                <c:pt idx="120">
                  <c:v>99.137931034499999</c:v>
                </c:pt>
                <c:pt idx="121">
                  <c:v>99.137931034499999</c:v>
                </c:pt>
                <c:pt idx="122">
                  <c:v>99.137931034499999</c:v>
                </c:pt>
                <c:pt idx="123">
                  <c:v>99.137931034499999</c:v>
                </c:pt>
                <c:pt idx="124">
                  <c:v>99.137931034499999</c:v>
                </c:pt>
                <c:pt idx="125">
                  <c:v>99.137931034499999</c:v>
                </c:pt>
                <c:pt idx="126">
                  <c:v>99.137931034499999</c:v>
                </c:pt>
                <c:pt idx="127">
                  <c:v>99.137931034499999</c:v>
                </c:pt>
                <c:pt idx="128">
                  <c:v>99.137931034499999</c:v>
                </c:pt>
                <c:pt idx="129">
                  <c:v>99.137931034499999</c:v>
                </c:pt>
                <c:pt idx="130">
                  <c:v>99.137931034499999</c:v>
                </c:pt>
                <c:pt idx="131">
                  <c:v>99.137931034499999</c:v>
                </c:pt>
                <c:pt idx="132">
                  <c:v>99.137931034499999</c:v>
                </c:pt>
                <c:pt idx="133">
                  <c:v>99.137931034499999</c:v>
                </c:pt>
                <c:pt idx="134">
                  <c:v>99.137931034499999</c:v>
                </c:pt>
                <c:pt idx="135">
                  <c:v>99.137931034499999</c:v>
                </c:pt>
                <c:pt idx="136">
                  <c:v>99.137931034499999</c:v>
                </c:pt>
                <c:pt idx="137">
                  <c:v>99.137931034499999</c:v>
                </c:pt>
                <c:pt idx="138">
                  <c:v>99.137931034499999</c:v>
                </c:pt>
                <c:pt idx="139">
                  <c:v>99.137931034499999</c:v>
                </c:pt>
                <c:pt idx="140">
                  <c:v>98.850574712599993</c:v>
                </c:pt>
                <c:pt idx="141">
                  <c:v>99.137931034499999</c:v>
                </c:pt>
                <c:pt idx="142">
                  <c:v>99.137931034499999</c:v>
                </c:pt>
                <c:pt idx="143">
                  <c:v>98.850574712599993</c:v>
                </c:pt>
                <c:pt idx="144">
                  <c:v>99.137931034499999</c:v>
                </c:pt>
                <c:pt idx="145">
                  <c:v>99.137931034499999</c:v>
                </c:pt>
                <c:pt idx="146">
                  <c:v>99.137931034499999</c:v>
                </c:pt>
                <c:pt idx="147">
                  <c:v>99.137931034499999</c:v>
                </c:pt>
                <c:pt idx="148">
                  <c:v>99.137931034499999</c:v>
                </c:pt>
                <c:pt idx="149">
                  <c:v>99.137931034499999</c:v>
                </c:pt>
                <c:pt idx="150">
                  <c:v>99.137931034499999</c:v>
                </c:pt>
                <c:pt idx="151">
                  <c:v>98.850574712599993</c:v>
                </c:pt>
                <c:pt idx="152">
                  <c:v>99.137931034499999</c:v>
                </c:pt>
                <c:pt idx="153">
                  <c:v>99.137931034499999</c:v>
                </c:pt>
                <c:pt idx="154">
                  <c:v>99.137931034499999</c:v>
                </c:pt>
                <c:pt idx="155">
                  <c:v>99.137931034499999</c:v>
                </c:pt>
                <c:pt idx="156">
                  <c:v>99.137931034499999</c:v>
                </c:pt>
                <c:pt idx="157">
                  <c:v>98.850574712599993</c:v>
                </c:pt>
                <c:pt idx="158">
                  <c:v>99.137931034499999</c:v>
                </c:pt>
                <c:pt idx="159">
                  <c:v>99.137931034499999</c:v>
                </c:pt>
                <c:pt idx="160">
                  <c:v>99.137931034499999</c:v>
                </c:pt>
                <c:pt idx="161">
                  <c:v>99.137931034499999</c:v>
                </c:pt>
                <c:pt idx="162">
                  <c:v>99.137931034499999</c:v>
                </c:pt>
                <c:pt idx="163">
                  <c:v>99.137931034499999</c:v>
                </c:pt>
                <c:pt idx="164">
                  <c:v>99.137931034499999</c:v>
                </c:pt>
                <c:pt idx="165">
                  <c:v>99.137931034499999</c:v>
                </c:pt>
                <c:pt idx="166">
                  <c:v>99.137931034499999</c:v>
                </c:pt>
                <c:pt idx="167">
                  <c:v>99.137931034499999</c:v>
                </c:pt>
                <c:pt idx="168">
                  <c:v>99.137931034499999</c:v>
                </c:pt>
                <c:pt idx="169">
                  <c:v>99.137931034499999</c:v>
                </c:pt>
                <c:pt idx="170">
                  <c:v>98.850574712599993</c:v>
                </c:pt>
                <c:pt idx="171">
                  <c:v>99.137931034499999</c:v>
                </c:pt>
                <c:pt idx="172">
                  <c:v>99.137931034499999</c:v>
                </c:pt>
                <c:pt idx="173">
                  <c:v>98.850574712599993</c:v>
                </c:pt>
                <c:pt idx="174">
                  <c:v>98.850574712599993</c:v>
                </c:pt>
                <c:pt idx="175">
                  <c:v>98.850574712599993</c:v>
                </c:pt>
                <c:pt idx="176">
                  <c:v>98.850574712599993</c:v>
                </c:pt>
                <c:pt idx="177">
                  <c:v>98.850574712599993</c:v>
                </c:pt>
                <c:pt idx="178">
                  <c:v>98.850574712599993</c:v>
                </c:pt>
                <c:pt idx="179">
                  <c:v>98.850574712599993</c:v>
                </c:pt>
                <c:pt idx="180">
                  <c:v>98.850574712599993</c:v>
                </c:pt>
                <c:pt idx="181">
                  <c:v>98.850574712599993</c:v>
                </c:pt>
                <c:pt idx="182">
                  <c:v>98.850574712599993</c:v>
                </c:pt>
                <c:pt idx="183">
                  <c:v>98.850574712599993</c:v>
                </c:pt>
                <c:pt idx="184">
                  <c:v>98.850574712599993</c:v>
                </c:pt>
                <c:pt idx="185">
                  <c:v>98.850574712599993</c:v>
                </c:pt>
                <c:pt idx="186">
                  <c:v>98.850574712599993</c:v>
                </c:pt>
                <c:pt idx="187">
                  <c:v>98.850574712599993</c:v>
                </c:pt>
                <c:pt idx="188">
                  <c:v>98.850574712599993</c:v>
                </c:pt>
                <c:pt idx="189">
                  <c:v>98.850574712599993</c:v>
                </c:pt>
                <c:pt idx="190">
                  <c:v>98.850574712599993</c:v>
                </c:pt>
                <c:pt idx="191">
                  <c:v>98.850574712599993</c:v>
                </c:pt>
                <c:pt idx="192">
                  <c:v>98.850574712599993</c:v>
                </c:pt>
                <c:pt idx="193">
                  <c:v>98.850574712599993</c:v>
                </c:pt>
                <c:pt idx="194">
                  <c:v>98.850574712599993</c:v>
                </c:pt>
                <c:pt idx="195">
                  <c:v>98.850574712599993</c:v>
                </c:pt>
                <c:pt idx="196">
                  <c:v>98.850574712599993</c:v>
                </c:pt>
                <c:pt idx="197">
                  <c:v>98.850574712599993</c:v>
                </c:pt>
                <c:pt idx="198">
                  <c:v>98.850574712599993</c:v>
                </c:pt>
                <c:pt idx="199">
                  <c:v>98.850574712599993</c:v>
                </c:pt>
                <c:pt idx="200">
                  <c:v>98.850574712599993</c:v>
                </c:pt>
                <c:pt idx="201">
                  <c:v>98.850574712599993</c:v>
                </c:pt>
                <c:pt idx="202">
                  <c:v>98.850574712599993</c:v>
                </c:pt>
                <c:pt idx="203">
                  <c:v>98.850574712599993</c:v>
                </c:pt>
                <c:pt idx="204">
                  <c:v>98.850574712599993</c:v>
                </c:pt>
                <c:pt idx="205">
                  <c:v>98.850574712599993</c:v>
                </c:pt>
                <c:pt idx="206">
                  <c:v>98.850574712599993</c:v>
                </c:pt>
                <c:pt idx="207">
                  <c:v>99.137931034499999</c:v>
                </c:pt>
                <c:pt idx="208">
                  <c:v>98.850574712599993</c:v>
                </c:pt>
                <c:pt idx="209">
                  <c:v>98.850574712599993</c:v>
                </c:pt>
                <c:pt idx="210">
                  <c:v>98.850574712599993</c:v>
                </c:pt>
                <c:pt idx="211">
                  <c:v>98.850574712599993</c:v>
                </c:pt>
                <c:pt idx="212">
                  <c:v>99.425287356300004</c:v>
                </c:pt>
                <c:pt idx="213">
                  <c:v>99.425287356300004</c:v>
                </c:pt>
                <c:pt idx="214">
                  <c:v>99.425287356300004</c:v>
                </c:pt>
                <c:pt idx="215">
                  <c:v>99.425287356300004</c:v>
                </c:pt>
                <c:pt idx="216">
                  <c:v>99.425287356300004</c:v>
                </c:pt>
                <c:pt idx="217">
                  <c:v>99.425287356300004</c:v>
                </c:pt>
                <c:pt idx="218">
                  <c:v>99.425287356300004</c:v>
                </c:pt>
                <c:pt idx="219">
                  <c:v>99.425287356300004</c:v>
                </c:pt>
                <c:pt idx="220">
                  <c:v>99.425287356300004</c:v>
                </c:pt>
                <c:pt idx="221">
                  <c:v>99.425287356300004</c:v>
                </c:pt>
                <c:pt idx="222">
                  <c:v>99.425287356300004</c:v>
                </c:pt>
                <c:pt idx="223">
                  <c:v>99.425287356300004</c:v>
                </c:pt>
                <c:pt idx="224">
                  <c:v>99.425287356300004</c:v>
                </c:pt>
                <c:pt idx="225">
                  <c:v>99.425287356300004</c:v>
                </c:pt>
                <c:pt idx="226">
                  <c:v>99.425287356300004</c:v>
                </c:pt>
                <c:pt idx="227">
                  <c:v>99.425287356300004</c:v>
                </c:pt>
                <c:pt idx="228">
                  <c:v>99.425287356300004</c:v>
                </c:pt>
                <c:pt idx="229">
                  <c:v>99.425287356300004</c:v>
                </c:pt>
                <c:pt idx="230">
                  <c:v>99.425287356300004</c:v>
                </c:pt>
                <c:pt idx="231">
                  <c:v>99.425287356300004</c:v>
                </c:pt>
                <c:pt idx="232">
                  <c:v>99.425287356300004</c:v>
                </c:pt>
                <c:pt idx="233">
                  <c:v>99.425287356300004</c:v>
                </c:pt>
                <c:pt idx="234">
                  <c:v>99.425287356300004</c:v>
                </c:pt>
                <c:pt idx="235">
                  <c:v>99.425287356300004</c:v>
                </c:pt>
                <c:pt idx="236">
                  <c:v>99.425287356300004</c:v>
                </c:pt>
                <c:pt idx="237">
                  <c:v>99.425287356300004</c:v>
                </c:pt>
                <c:pt idx="238">
                  <c:v>99.425287356300004</c:v>
                </c:pt>
                <c:pt idx="239">
                  <c:v>99.425287356300004</c:v>
                </c:pt>
                <c:pt idx="240">
                  <c:v>99.425287356300004</c:v>
                </c:pt>
                <c:pt idx="241">
                  <c:v>99.425287356300004</c:v>
                </c:pt>
                <c:pt idx="242">
                  <c:v>99.425287356300004</c:v>
                </c:pt>
                <c:pt idx="243">
                  <c:v>99.425287356300004</c:v>
                </c:pt>
                <c:pt idx="244">
                  <c:v>99.425287356300004</c:v>
                </c:pt>
                <c:pt idx="245">
                  <c:v>99.425287356300004</c:v>
                </c:pt>
                <c:pt idx="246">
                  <c:v>99.425287356300004</c:v>
                </c:pt>
                <c:pt idx="247">
                  <c:v>99.425287356300004</c:v>
                </c:pt>
                <c:pt idx="248">
                  <c:v>99.425287356300004</c:v>
                </c:pt>
                <c:pt idx="249">
                  <c:v>99.425287356300004</c:v>
                </c:pt>
                <c:pt idx="250">
                  <c:v>99.425287356300004</c:v>
                </c:pt>
                <c:pt idx="251">
                  <c:v>99.425287356300004</c:v>
                </c:pt>
                <c:pt idx="252">
                  <c:v>99.425287356300004</c:v>
                </c:pt>
                <c:pt idx="253">
                  <c:v>99.425287356300004</c:v>
                </c:pt>
                <c:pt idx="254">
                  <c:v>99.425287356300004</c:v>
                </c:pt>
                <c:pt idx="255">
                  <c:v>99.425287356300004</c:v>
                </c:pt>
                <c:pt idx="256">
                  <c:v>99.425287356300004</c:v>
                </c:pt>
                <c:pt idx="257">
                  <c:v>99.425287356300004</c:v>
                </c:pt>
                <c:pt idx="258">
                  <c:v>99.425287356300004</c:v>
                </c:pt>
                <c:pt idx="259">
                  <c:v>99.425287356300004</c:v>
                </c:pt>
                <c:pt idx="260">
                  <c:v>99.425287356300004</c:v>
                </c:pt>
                <c:pt idx="261">
                  <c:v>99.425287356300004</c:v>
                </c:pt>
                <c:pt idx="262">
                  <c:v>99.425287356300004</c:v>
                </c:pt>
                <c:pt idx="263">
                  <c:v>99.425287356300004</c:v>
                </c:pt>
                <c:pt idx="264">
                  <c:v>99.425287356300004</c:v>
                </c:pt>
                <c:pt idx="265">
                  <c:v>99.425287356300004</c:v>
                </c:pt>
                <c:pt idx="266">
                  <c:v>99.425287356300004</c:v>
                </c:pt>
                <c:pt idx="267">
                  <c:v>99.425287356300004</c:v>
                </c:pt>
                <c:pt idx="268">
                  <c:v>99.425287356300004</c:v>
                </c:pt>
                <c:pt idx="269">
                  <c:v>99.425287356300004</c:v>
                </c:pt>
                <c:pt idx="270">
                  <c:v>99.425287356300004</c:v>
                </c:pt>
                <c:pt idx="271">
                  <c:v>99.425287356300004</c:v>
                </c:pt>
                <c:pt idx="272">
                  <c:v>99.425287356300004</c:v>
                </c:pt>
                <c:pt idx="273">
                  <c:v>99.425287356300004</c:v>
                </c:pt>
                <c:pt idx="274">
                  <c:v>99.425287356300004</c:v>
                </c:pt>
                <c:pt idx="275">
                  <c:v>99.425287356300004</c:v>
                </c:pt>
                <c:pt idx="276">
                  <c:v>99.425287356300004</c:v>
                </c:pt>
                <c:pt idx="277">
                  <c:v>99.425287356300004</c:v>
                </c:pt>
                <c:pt idx="278">
                  <c:v>99.425287356300004</c:v>
                </c:pt>
                <c:pt idx="279">
                  <c:v>99.425287356300004</c:v>
                </c:pt>
                <c:pt idx="280">
                  <c:v>99.425287356300004</c:v>
                </c:pt>
                <c:pt idx="281">
                  <c:v>99.425287356300004</c:v>
                </c:pt>
                <c:pt idx="282">
                  <c:v>99.425287356300004</c:v>
                </c:pt>
                <c:pt idx="283">
                  <c:v>99.425287356300004</c:v>
                </c:pt>
                <c:pt idx="284">
                  <c:v>99.425287356300004</c:v>
                </c:pt>
                <c:pt idx="285">
                  <c:v>99.425287356300004</c:v>
                </c:pt>
                <c:pt idx="286">
                  <c:v>99.425287356300004</c:v>
                </c:pt>
                <c:pt idx="287">
                  <c:v>99.425287356300004</c:v>
                </c:pt>
                <c:pt idx="288">
                  <c:v>99.425287356300004</c:v>
                </c:pt>
                <c:pt idx="289">
                  <c:v>99.425287356300004</c:v>
                </c:pt>
                <c:pt idx="290">
                  <c:v>99.425287356300004</c:v>
                </c:pt>
                <c:pt idx="291">
                  <c:v>99.425287356300004</c:v>
                </c:pt>
                <c:pt idx="292">
                  <c:v>99.425287356300004</c:v>
                </c:pt>
                <c:pt idx="293">
                  <c:v>99.425287356300004</c:v>
                </c:pt>
                <c:pt idx="294">
                  <c:v>99.425287356300004</c:v>
                </c:pt>
                <c:pt idx="295">
                  <c:v>99.425287356300004</c:v>
                </c:pt>
                <c:pt idx="296">
                  <c:v>99.425287356300004</c:v>
                </c:pt>
                <c:pt idx="297">
                  <c:v>99.425287356300004</c:v>
                </c:pt>
                <c:pt idx="298">
                  <c:v>99.425287356300004</c:v>
                </c:pt>
                <c:pt idx="299">
                  <c:v>99.425287356300004</c:v>
                </c:pt>
                <c:pt idx="300">
                  <c:v>99.425287356300004</c:v>
                </c:pt>
                <c:pt idx="301">
                  <c:v>99.425287356300004</c:v>
                </c:pt>
                <c:pt idx="302">
                  <c:v>99.425287356300004</c:v>
                </c:pt>
                <c:pt idx="303">
                  <c:v>99.425287356300004</c:v>
                </c:pt>
                <c:pt idx="304">
                  <c:v>99.425287356300004</c:v>
                </c:pt>
                <c:pt idx="305">
                  <c:v>99.425287356300004</c:v>
                </c:pt>
                <c:pt idx="306">
                  <c:v>99.425287356300004</c:v>
                </c:pt>
                <c:pt idx="307">
                  <c:v>99.425287356300004</c:v>
                </c:pt>
                <c:pt idx="308">
                  <c:v>99.425287356300004</c:v>
                </c:pt>
                <c:pt idx="309">
                  <c:v>99.425287356300004</c:v>
                </c:pt>
                <c:pt idx="310">
                  <c:v>99.425287356300004</c:v>
                </c:pt>
                <c:pt idx="311">
                  <c:v>99.425287356300004</c:v>
                </c:pt>
                <c:pt idx="312">
                  <c:v>99.425287356300004</c:v>
                </c:pt>
                <c:pt idx="313">
                  <c:v>99.425287356300004</c:v>
                </c:pt>
                <c:pt idx="314">
                  <c:v>99.425287356300004</c:v>
                </c:pt>
                <c:pt idx="315">
                  <c:v>99.425287356300004</c:v>
                </c:pt>
                <c:pt idx="316">
                  <c:v>99.425287356300004</c:v>
                </c:pt>
                <c:pt idx="317">
                  <c:v>99.425287356300004</c:v>
                </c:pt>
                <c:pt idx="318">
                  <c:v>99.425287356300004</c:v>
                </c:pt>
                <c:pt idx="319">
                  <c:v>99.425287356300004</c:v>
                </c:pt>
                <c:pt idx="320">
                  <c:v>99.425287356300004</c:v>
                </c:pt>
                <c:pt idx="321">
                  <c:v>99.425287356300004</c:v>
                </c:pt>
                <c:pt idx="322">
                  <c:v>99.425287356300004</c:v>
                </c:pt>
                <c:pt idx="323">
                  <c:v>99.425287356300004</c:v>
                </c:pt>
                <c:pt idx="324">
                  <c:v>99.425287356300004</c:v>
                </c:pt>
                <c:pt idx="325">
                  <c:v>99.425287356300004</c:v>
                </c:pt>
                <c:pt idx="326">
                  <c:v>99.425287356300004</c:v>
                </c:pt>
                <c:pt idx="327">
                  <c:v>99.425287356300004</c:v>
                </c:pt>
                <c:pt idx="328">
                  <c:v>99.425287356300004</c:v>
                </c:pt>
                <c:pt idx="329">
                  <c:v>99.425287356300004</c:v>
                </c:pt>
                <c:pt idx="330">
                  <c:v>99.425287356300004</c:v>
                </c:pt>
                <c:pt idx="331">
                  <c:v>99.425287356300004</c:v>
                </c:pt>
                <c:pt idx="332">
                  <c:v>99.425287356300004</c:v>
                </c:pt>
                <c:pt idx="333">
                  <c:v>99.425287356300004</c:v>
                </c:pt>
                <c:pt idx="334">
                  <c:v>99.425287356300004</c:v>
                </c:pt>
                <c:pt idx="335">
                  <c:v>99.425287356300004</c:v>
                </c:pt>
                <c:pt idx="336">
                  <c:v>99.425287356300004</c:v>
                </c:pt>
                <c:pt idx="337">
                  <c:v>99.425287356300004</c:v>
                </c:pt>
                <c:pt idx="338">
                  <c:v>99.425287356300004</c:v>
                </c:pt>
                <c:pt idx="339">
                  <c:v>99.425287356300004</c:v>
                </c:pt>
                <c:pt idx="340">
                  <c:v>99.425287356300004</c:v>
                </c:pt>
                <c:pt idx="341">
                  <c:v>99.425287356300004</c:v>
                </c:pt>
                <c:pt idx="342">
                  <c:v>99.425287356300004</c:v>
                </c:pt>
                <c:pt idx="343">
                  <c:v>99.425287356300004</c:v>
                </c:pt>
                <c:pt idx="344">
                  <c:v>99.425287356300004</c:v>
                </c:pt>
                <c:pt idx="345">
                  <c:v>99.425287356300004</c:v>
                </c:pt>
                <c:pt idx="346">
                  <c:v>99.425287356300004</c:v>
                </c:pt>
                <c:pt idx="347">
                  <c:v>99.425287356300004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final!$A$43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final!$B$43:$MK$43</c:f>
              <c:numCache>
                <c:formatCode>General</c:formatCode>
                <c:ptCount val="348"/>
                <c:pt idx="0">
                  <c:v>91.666666666699996</c:v>
                </c:pt>
                <c:pt idx="1">
                  <c:v>91.666666666699996</c:v>
                </c:pt>
                <c:pt idx="2">
                  <c:v>41.379310344799997</c:v>
                </c:pt>
                <c:pt idx="3">
                  <c:v>72.126436781600006</c:v>
                </c:pt>
                <c:pt idx="4">
                  <c:v>91.666666666699996</c:v>
                </c:pt>
                <c:pt idx="5">
                  <c:v>91.666666666699996</c:v>
                </c:pt>
                <c:pt idx="6">
                  <c:v>91.666666666699996</c:v>
                </c:pt>
                <c:pt idx="7">
                  <c:v>91.666666666699996</c:v>
                </c:pt>
                <c:pt idx="8">
                  <c:v>91.666666666699996</c:v>
                </c:pt>
                <c:pt idx="9">
                  <c:v>91.666666666699996</c:v>
                </c:pt>
                <c:pt idx="10">
                  <c:v>91.666666666699996</c:v>
                </c:pt>
                <c:pt idx="11">
                  <c:v>91.666666666699996</c:v>
                </c:pt>
                <c:pt idx="12">
                  <c:v>91.666666666699996</c:v>
                </c:pt>
                <c:pt idx="13">
                  <c:v>91.666666666699996</c:v>
                </c:pt>
                <c:pt idx="14">
                  <c:v>91.666666666699996</c:v>
                </c:pt>
                <c:pt idx="15">
                  <c:v>91.666666666699996</c:v>
                </c:pt>
                <c:pt idx="16">
                  <c:v>91.666666666699996</c:v>
                </c:pt>
                <c:pt idx="17">
                  <c:v>91.666666666699996</c:v>
                </c:pt>
                <c:pt idx="18">
                  <c:v>91.666666666699996</c:v>
                </c:pt>
                <c:pt idx="19">
                  <c:v>91.666666666699996</c:v>
                </c:pt>
                <c:pt idx="20">
                  <c:v>91.666666666699996</c:v>
                </c:pt>
                <c:pt idx="21">
                  <c:v>91.666666666699996</c:v>
                </c:pt>
                <c:pt idx="22">
                  <c:v>91.666666666699996</c:v>
                </c:pt>
                <c:pt idx="23">
                  <c:v>91.666666666699996</c:v>
                </c:pt>
                <c:pt idx="24">
                  <c:v>91.666666666699996</c:v>
                </c:pt>
                <c:pt idx="25">
                  <c:v>91.666666666699996</c:v>
                </c:pt>
                <c:pt idx="26">
                  <c:v>91.666666666699996</c:v>
                </c:pt>
                <c:pt idx="27">
                  <c:v>91.666666666699996</c:v>
                </c:pt>
                <c:pt idx="28">
                  <c:v>91.666666666699996</c:v>
                </c:pt>
                <c:pt idx="29">
                  <c:v>91.666666666699996</c:v>
                </c:pt>
                <c:pt idx="30">
                  <c:v>91.666666666699996</c:v>
                </c:pt>
                <c:pt idx="31">
                  <c:v>91.666666666699996</c:v>
                </c:pt>
                <c:pt idx="32">
                  <c:v>91.666666666699996</c:v>
                </c:pt>
                <c:pt idx="33">
                  <c:v>91.666666666699996</c:v>
                </c:pt>
                <c:pt idx="34">
                  <c:v>91.666666666699996</c:v>
                </c:pt>
                <c:pt idx="35">
                  <c:v>91.666666666699996</c:v>
                </c:pt>
                <c:pt idx="36">
                  <c:v>91.666666666699996</c:v>
                </c:pt>
                <c:pt idx="37">
                  <c:v>91.666666666699996</c:v>
                </c:pt>
                <c:pt idx="38">
                  <c:v>91.666666666699996</c:v>
                </c:pt>
                <c:pt idx="39">
                  <c:v>91.666666666699996</c:v>
                </c:pt>
                <c:pt idx="40">
                  <c:v>91.666666666699996</c:v>
                </c:pt>
                <c:pt idx="41">
                  <c:v>91.666666666699996</c:v>
                </c:pt>
                <c:pt idx="42">
                  <c:v>91.666666666699996</c:v>
                </c:pt>
                <c:pt idx="43">
                  <c:v>91.666666666699996</c:v>
                </c:pt>
                <c:pt idx="44">
                  <c:v>91.666666666699996</c:v>
                </c:pt>
                <c:pt idx="45">
                  <c:v>91.666666666699996</c:v>
                </c:pt>
                <c:pt idx="46">
                  <c:v>91.666666666699996</c:v>
                </c:pt>
                <c:pt idx="47">
                  <c:v>91.666666666699996</c:v>
                </c:pt>
                <c:pt idx="48">
                  <c:v>91.666666666699996</c:v>
                </c:pt>
                <c:pt idx="49">
                  <c:v>91.666666666699996</c:v>
                </c:pt>
                <c:pt idx="50">
                  <c:v>91.666666666699996</c:v>
                </c:pt>
                <c:pt idx="51">
                  <c:v>91.666666666699996</c:v>
                </c:pt>
                <c:pt idx="52">
                  <c:v>91.666666666699996</c:v>
                </c:pt>
                <c:pt idx="53">
                  <c:v>91.666666666699996</c:v>
                </c:pt>
                <c:pt idx="54">
                  <c:v>91.666666666699996</c:v>
                </c:pt>
                <c:pt idx="55">
                  <c:v>91.666666666699996</c:v>
                </c:pt>
                <c:pt idx="56">
                  <c:v>91.666666666699996</c:v>
                </c:pt>
                <c:pt idx="57">
                  <c:v>91.666666666699996</c:v>
                </c:pt>
                <c:pt idx="58">
                  <c:v>91.666666666699996</c:v>
                </c:pt>
                <c:pt idx="59">
                  <c:v>91.666666666699996</c:v>
                </c:pt>
                <c:pt idx="60">
                  <c:v>91.666666666699996</c:v>
                </c:pt>
                <c:pt idx="61">
                  <c:v>91.666666666699996</c:v>
                </c:pt>
                <c:pt idx="62">
                  <c:v>91.666666666699996</c:v>
                </c:pt>
                <c:pt idx="63">
                  <c:v>91.666666666699996</c:v>
                </c:pt>
                <c:pt idx="64">
                  <c:v>91.666666666699996</c:v>
                </c:pt>
                <c:pt idx="65">
                  <c:v>91.666666666699996</c:v>
                </c:pt>
                <c:pt idx="66">
                  <c:v>91.666666666699996</c:v>
                </c:pt>
                <c:pt idx="67">
                  <c:v>91.666666666699996</c:v>
                </c:pt>
                <c:pt idx="68">
                  <c:v>91.666666666699996</c:v>
                </c:pt>
                <c:pt idx="69">
                  <c:v>91.666666666699996</c:v>
                </c:pt>
                <c:pt idx="70">
                  <c:v>91.9540229885</c:v>
                </c:pt>
                <c:pt idx="71">
                  <c:v>94.252873563199998</c:v>
                </c:pt>
                <c:pt idx="72">
                  <c:v>91.666666666699996</c:v>
                </c:pt>
                <c:pt idx="73">
                  <c:v>91.666666666699996</c:v>
                </c:pt>
                <c:pt idx="74">
                  <c:v>95.114942528699999</c:v>
                </c:pt>
                <c:pt idx="75">
                  <c:v>95.402298850600005</c:v>
                </c:pt>
                <c:pt idx="76">
                  <c:v>95.402298850600005</c:v>
                </c:pt>
                <c:pt idx="77">
                  <c:v>95.689655172399995</c:v>
                </c:pt>
                <c:pt idx="78">
                  <c:v>95.977011494300001</c:v>
                </c:pt>
                <c:pt idx="79">
                  <c:v>95.977011494300001</c:v>
                </c:pt>
                <c:pt idx="80">
                  <c:v>95.977011494300001</c:v>
                </c:pt>
                <c:pt idx="81">
                  <c:v>95.977011494300001</c:v>
                </c:pt>
                <c:pt idx="82">
                  <c:v>95.977011494300001</c:v>
                </c:pt>
                <c:pt idx="83">
                  <c:v>95.977011494300001</c:v>
                </c:pt>
                <c:pt idx="84">
                  <c:v>95.977011494300001</c:v>
                </c:pt>
                <c:pt idx="85">
                  <c:v>95.977011494300001</c:v>
                </c:pt>
                <c:pt idx="86">
                  <c:v>95.977011494300001</c:v>
                </c:pt>
                <c:pt idx="87">
                  <c:v>95.977011494300001</c:v>
                </c:pt>
                <c:pt idx="88">
                  <c:v>95.977011494300001</c:v>
                </c:pt>
                <c:pt idx="89">
                  <c:v>95.977011494300001</c:v>
                </c:pt>
                <c:pt idx="90">
                  <c:v>95.977011494300001</c:v>
                </c:pt>
                <c:pt idx="91">
                  <c:v>95.977011494300001</c:v>
                </c:pt>
                <c:pt idx="92">
                  <c:v>95.977011494300001</c:v>
                </c:pt>
                <c:pt idx="93">
                  <c:v>95.977011494300001</c:v>
                </c:pt>
                <c:pt idx="94">
                  <c:v>95.977011494300001</c:v>
                </c:pt>
                <c:pt idx="95">
                  <c:v>95.977011494300001</c:v>
                </c:pt>
                <c:pt idx="96">
                  <c:v>95.977011494300001</c:v>
                </c:pt>
                <c:pt idx="97">
                  <c:v>95.977011494300001</c:v>
                </c:pt>
                <c:pt idx="98">
                  <c:v>95.977011494300001</c:v>
                </c:pt>
                <c:pt idx="99">
                  <c:v>95.977011494300001</c:v>
                </c:pt>
                <c:pt idx="100">
                  <c:v>96.264367816100005</c:v>
                </c:pt>
                <c:pt idx="101">
                  <c:v>96.264367816100005</c:v>
                </c:pt>
                <c:pt idx="102">
                  <c:v>96.264367816100005</c:v>
                </c:pt>
                <c:pt idx="103">
                  <c:v>96.264367816100005</c:v>
                </c:pt>
                <c:pt idx="104">
                  <c:v>96.264367816100005</c:v>
                </c:pt>
                <c:pt idx="105">
                  <c:v>96.264367816100005</c:v>
                </c:pt>
                <c:pt idx="106">
                  <c:v>96.264367816100005</c:v>
                </c:pt>
                <c:pt idx="107">
                  <c:v>96.264367816100005</c:v>
                </c:pt>
                <c:pt idx="108">
                  <c:v>96.264367816100005</c:v>
                </c:pt>
                <c:pt idx="109">
                  <c:v>96.264367816100005</c:v>
                </c:pt>
                <c:pt idx="110">
                  <c:v>96.264367816100005</c:v>
                </c:pt>
                <c:pt idx="111">
                  <c:v>96.264367816100005</c:v>
                </c:pt>
                <c:pt idx="112">
                  <c:v>96.264367816100005</c:v>
                </c:pt>
                <c:pt idx="113">
                  <c:v>96.264367816100005</c:v>
                </c:pt>
                <c:pt idx="114">
                  <c:v>96.551724137899996</c:v>
                </c:pt>
                <c:pt idx="115">
                  <c:v>96.551724137899996</c:v>
                </c:pt>
                <c:pt idx="116">
                  <c:v>96.551724137899996</c:v>
                </c:pt>
                <c:pt idx="117">
                  <c:v>96.551724137899996</c:v>
                </c:pt>
                <c:pt idx="118">
                  <c:v>96.551724137899996</c:v>
                </c:pt>
                <c:pt idx="119">
                  <c:v>96.551724137899996</c:v>
                </c:pt>
                <c:pt idx="120">
                  <c:v>96.551724137899996</c:v>
                </c:pt>
                <c:pt idx="121">
                  <c:v>96.551724137899996</c:v>
                </c:pt>
                <c:pt idx="122">
                  <c:v>96.551724137899996</c:v>
                </c:pt>
                <c:pt idx="123">
                  <c:v>96.551724137899996</c:v>
                </c:pt>
                <c:pt idx="124">
                  <c:v>96.551724137899996</c:v>
                </c:pt>
                <c:pt idx="125">
                  <c:v>96.551724137899996</c:v>
                </c:pt>
                <c:pt idx="126">
                  <c:v>96.551724137899996</c:v>
                </c:pt>
                <c:pt idx="127">
                  <c:v>96.551724137899996</c:v>
                </c:pt>
                <c:pt idx="128">
                  <c:v>96.551724137899996</c:v>
                </c:pt>
                <c:pt idx="129">
                  <c:v>96.551724137899996</c:v>
                </c:pt>
                <c:pt idx="130">
                  <c:v>96.551724137899996</c:v>
                </c:pt>
                <c:pt idx="131">
                  <c:v>96.551724137899996</c:v>
                </c:pt>
                <c:pt idx="132">
                  <c:v>96.551724137899996</c:v>
                </c:pt>
                <c:pt idx="133">
                  <c:v>96.551724137899996</c:v>
                </c:pt>
                <c:pt idx="134">
                  <c:v>96.551724137899996</c:v>
                </c:pt>
                <c:pt idx="135">
                  <c:v>96.551724137899996</c:v>
                </c:pt>
                <c:pt idx="136">
                  <c:v>96.839080459800002</c:v>
                </c:pt>
                <c:pt idx="137">
                  <c:v>96.839080459800002</c:v>
                </c:pt>
                <c:pt idx="138">
                  <c:v>97.413793103399996</c:v>
                </c:pt>
                <c:pt idx="139">
                  <c:v>97.413793103399996</c:v>
                </c:pt>
                <c:pt idx="140">
                  <c:v>97.701149425300002</c:v>
                </c:pt>
                <c:pt idx="141">
                  <c:v>97.701149425300002</c:v>
                </c:pt>
                <c:pt idx="142">
                  <c:v>97.701149425300002</c:v>
                </c:pt>
                <c:pt idx="143">
                  <c:v>97.701149425300002</c:v>
                </c:pt>
                <c:pt idx="144">
                  <c:v>98.275862068999999</c:v>
                </c:pt>
                <c:pt idx="145">
                  <c:v>98.275862068999999</c:v>
                </c:pt>
                <c:pt idx="146">
                  <c:v>98.275862068999999</c:v>
                </c:pt>
                <c:pt idx="147">
                  <c:v>98.275862068999999</c:v>
                </c:pt>
                <c:pt idx="148">
                  <c:v>98.275862068999999</c:v>
                </c:pt>
                <c:pt idx="149">
                  <c:v>98.275862068999999</c:v>
                </c:pt>
                <c:pt idx="150">
                  <c:v>98.563218390800003</c:v>
                </c:pt>
                <c:pt idx="151">
                  <c:v>98.563218390800003</c:v>
                </c:pt>
                <c:pt idx="152">
                  <c:v>98.850574712599993</c:v>
                </c:pt>
                <c:pt idx="153">
                  <c:v>98.850574712599993</c:v>
                </c:pt>
                <c:pt idx="154">
                  <c:v>98.850574712599993</c:v>
                </c:pt>
                <c:pt idx="155">
                  <c:v>98.850574712599993</c:v>
                </c:pt>
                <c:pt idx="156">
                  <c:v>98.850574712599993</c:v>
                </c:pt>
                <c:pt idx="157">
                  <c:v>98.850574712599993</c:v>
                </c:pt>
                <c:pt idx="158">
                  <c:v>98.850574712599993</c:v>
                </c:pt>
                <c:pt idx="159">
                  <c:v>98.850574712599993</c:v>
                </c:pt>
                <c:pt idx="160">
                  <c:v>98.850574712599993</c:v>
                </c:pt>
                <c:pt idx="161">
                  <c:v>98.850574712599993</c:v>
                </c:pt>
                <c:pt idx="162">
                  <c:v>98.850574712599993</c:v>
                </c:pt>
                <c:pt idx="163">
                  <c:v>98.850574712599993</c:v>
                </c:pt>
                <c:pt idx="164">
                  <c:v>98.850574712599993</c:v>
                </c:pt>
                <c:pt idx="165">
                  <c:v>98.850574712599993</c:v>
                </c:pt>
                <c:pt idx="166">
                  <c:v>98.850574712599993</c:v>
                </c:pt>
                <c:pt idx="167">
                  <c:v>98.850574712599993</c:v>
                </c:pt>
                <c:pt idx="168">
                  <c:v>98.850574712599993</c:v>
                </c:pt>
                <c:pt idx="169">
                  <c:v>98.850574712599993</c:v>
                </c:pt>
                <c:pt idx="170">
                  <c:v>98.850574712599993</c:v>
                </c:pt>
                <c:pt idx="171">
                  <c:v>98.850574712599993</c:v>
                </c:pt>
                <c:pt idx="172">
                  <c:v>98.850574712599993</c:v>
                </c:pt>
                <c:pt idx="173">
                  <c:v>98.850574712599993</c:v>
                </c:pt>
                <c:pt idx="174">
                  <c:v>98.850574712599993</c:v>
                </c:pt>
                <c:pt idx="175">
                  <c:v>99.137931034499999</c:v>
                </c:pt>
                <c:pt idx="176">
                  <c:v>99.137931034499999</c:v>
                </c:pt>
                <c:pt idx="177">
                  <c:v>99.137931034499999</c:v>
                </c:pt>
                <c:pt idx="178">
                  <c:v>99.137931034499999</c:v>
                </c:pt>
                <c:pt idx="179">
                  <c:v>99.425287356300004</c:v>
                </c:pt>
                <c:pt idx="180">
                  <c:v>99.425287356300004</c:v>
                </c:pt>
                <c:pt idx="181">
                  <c:v>99.425287356300004</c:v>
                </c:pt>
                <c:pt idx="182">
                  <c:v>99.425287356300004</c:v>
                </c:pt>
                <c:pt idx="183">
                  <c:v>99.425287356300004</c:v>
                </c:pt>
                <c:pt idx="184">
                  <c:v>99.425287356300004</c:v>
                </c:pt>
                <c:pt idx="185">
                  <c:v>99.425287356300004</c:v>
                </c:pt>
                <c:pt idx="186">
                  <c:v>99.425287356300004</c:v>
                </c:pt>
                <c:pt idx="187">
                  <c:v>99.425287356300004</c:v>
                </c:pt>
                <c:pt idx="188">
                  <c:v>99.425287356300004</c:v>
                </c:pt>
                <c:pt idx="189">
                  <c:v>99.425287356300004</c:v>
                </c:pt>
                <c:pt idx="190">
                  <c:v>99.425287356300004</c:v>
                </c:pt>
                <c:pt idx="191">
                  <c:v>99.425287356300004</c:v>
                </c:pt>
                <c:pt idx="192">
                  <c:v>99.425287356300004</c:v>
                </c:pt>
                <c:pt idx="193">
                  <c:v>99.425287356300004</c:v>
                </c:pt>
                <c:pt idx="194">
                  <c:v>99.425287356300004</c:v>
                </c:pt>
                <c:pt idx="195">
                  <c:v>99.425287356300004</c:v>
                </c:pt>
                <c:pt idx="196">
                  <c:v>99.425287356300004</c:v>
                </c:pt>
                <c:pt idx="197">
                  <c:v>99.425287356300004</c:v>
                </c:pt>
                <c:pt idx="198">
                  <c:v>99.425287356300004</c:v>
                </c:pt>
                <c:pt idx="199">
                  <c:v>99.425287356300004</c:v>
                </c:pt>
                <c:pt idx="200">
                  <c:v>99.425287356300004</c:v>
                </c:pt>
                <c:pt idx="201">
                  <c:v>99.425287356300004</c:v>
                </c:pt>
                <c:pt idx="202">
                  <c:v>99.425287356300004</c:v>
                </c:pt>
                <c:pt idx="203">
                  <c:v>99.425287356300004</c:v>
                </c:pt>
                <c:pt idx="204">
                  <c:v>99.425287356300004</c:v>
                </c:pt>
                <c:pt idx="205">
                  <c:v>99.425287356300004</c:v>
                </c:pt>
                <c:pt idx="206">
                  <c:v>99.425287356300004</c:v>
                </c:pt>
                <c:pt idx="207">
                  <c:v>99.425287356300004</c:v>
                </c:pt>
                <c:pt idx="208">
                  <c:v>99.425287356300004</c:v>
                </c:pt>
                <c:pt idx="209">
                  <c:v>99.425287356300004</c:v>
                </c:pt>
                <c:pt idx="210">
                  <c:v>99.425287356300004</c:v>
                </c:pt>
                <c:pt idx="211">
                  <c:v>99.425287356300004</c:v>
                </c:pt>
                <c:pt idx="212">
                  <c:v>99.425287356300004</c:v>
                </c:pt>
                <c:pt idx="213">
                  <c:v>99.425287356300004</c:v>
                </c:pt>
                <c:pt idx="214">
                  <c:v>99.425287356300004</c:v>
                </c:pt>
                <c:pt idx="215">
                  <c:v>99.425287356300004</c:v>
                </c:pt>
                <c:pt idx="216">
                  <c:v>99.425287356300004</c:v>
                </c:pt>
                <c:pt idx="217">
                  <c:v>99.425287356300004</c:v>
                </c:pt>
                <c:pt idx="218">
                  <c:v>99.425287356300004</c:v>
                </c:pt>
                <c:pt idx="219">
                  <c:v>99.425287356300004</c:v>
                </c:pt>
                <c:pt idx="220">
                  <c:v>99.425287356300004</c:v>
                </c:pt>
                <c:pt idx="221">
                  <c:v>99.425287356300004</c:v>
                </c:pt>
                <c:pt idx="222">
                  <c:v>99.425287356300004</c:v>
                </c:pt>
                <c:pt idx="223">
                  <c:v>99.425287356300004</c:v>
                </c:pt>
                <c:pt idx="224">
                  <c:v>99.425287356300004</c:v>
                </c:pt>
                <c:pt idx="225">
                  <c:v>99.425287356300004</c:v>
                </c:pt>
                <c:pt idx="226">
                  <c:v>99.425287356300004</c:v>
                </c:pt>
                <c:pt idx="227">
                  <c:v>99.425287356300004</c:v>
                </c:pt>
                <c:pt idx="228">
                  <c:v>99.425287356300004</c:v>
                </c:pt>
                <c:pt idx="229">
                  <c:v>99.425287356300004</c:v>
                </c:pt>
                <c:pt idx="230">
                  <c:v>99.425287356300004</c:v>
                </c:pt>
                <c:pt idx="231">
                  <c:v>99.425287356300004</c:v>
                </c:pt>
                <c:pt idx="232">
                  <c:v>99.425287356300004</c:v>
                </c:pt>
                <c:pt idx="233">
                  <c:v>99.425287356300004</c:v>
                </c:pt>
                <c:pt idx="234">
                  <c:v>99.425287356300004</c:v>
                </c:pt>
                <c:pt idx="235">
                  <c:v>99.425287356300004</c:v>
                </c:pt>
                <c:pt idx="236">
                  <c:v>99.425287356300004</c:v>
                </c:pt>
                <c:pt idx="237">
                  <c:v>99.425287356300004</c:v>
                </c:pt>
                <c:pt idx="238">
                  <c:v>99.425287356300004</c:v>
                </c:pt>
                <c:pt idx="239">
                  <c:v>99.425287356300004</c:v>
                </c:pt>
                <c:pt idx="240">
                  <c:v>99.425287356300004</c:v>
                </c:pt>
                <c:pt idx="241">
                  <c:v>99.425287356300004</c:v>
                </c:pt>
                <c:pt idx="242">
                  <c:v>99.425287356300004</c:v>
                </c:pt>
                <c:pt idx="243">
                  <c:v>99.425287356300004</c:v>
                </c:pt>
                <c:pt idx="244">
                  <c:v>99.425287356300004</c:v>
                </c:pt>
                <c:pt idx="245">
                  <c:v>99.425287356300004</c:v>
                </c:pt>
                <c:pt idx="246">
                  <c:v>99.425287356300004</c:v>
                </c:pt>
                <c:pt idx="247">
                  <c:v>99.425287356300004</c:v>
                </c:pt>
                <c:pt idx="248">
                  <c:v>99.425287356300004</c:v>
                </c:pt>
                <c:pt idx="249">
                  <c:v>99.425287356300004</c:v>
                </c:pt>
                <c:pt idx="250">
                  <c:v>99.425287356300004</c:v>
                </c:pt>
                <c:pt idx="251">
                  <c:v>99.425287356300004</c:v>
                </c:pt>
                <c:pt idx="252">
                  <c:v>99.425287356300004</c:v>
                </c:pt>
                <c:pt idx="253">
                  <c:v>99.425287356300004</c:v>
                </c:pt>
                <c:pt idx="254">
                  <c:v>99.425287356300004</c:v>
                </c:pt>
                <c:pt idx="255">
                  <c:v>99.425287356300004</c:v>
                </c:pt>
                <c:pt idx="256">
                  <c:v>99.425287356300004</c:v>
                </c:pt>
                <c:pt idx="257">
                  <c:v>99.425287356300004</c:v>
                </c:pt>
                <c:pt idx="258">
                  <c:v>99.425287356300004</c:v>
                </c:pt>
                <c:pt idx="259">
                  <c:v>99.425287356300004</c:v>
                </c:pt>
                <c:pt idx="260">
                  <c:v>99.425287356300004</c:v>
                </c:pt>
                <c:pt idx="261">
                  <c:v>99.425287356300004</c:v>
                </c:pt>
                <c:pt idx="262">
                  <c:v>99.425287356300004</c:v>
                </c:pt>
                <c:pt idx="263">
                  <c:v>99.425287356300004</c:v>
                </c:pt>
                <c:pt idx="264">
                  <c:v>99.425287356300004</c:v>
                </c:pt>
                <c:pt idx="265">
                  <c:v>99.425287356300004</c:v>
                </c:pt>
                <c:pt idx="266">
                  <c:v>99.425287356300004</c:v>
                </c:pt>
                <c:pt idx="267">
                  <c:v>99.425287356300004</c:v>
                </c:pt>
                <c:pt idx="268">
                  <c:v>99.425287356300004</c:v>
                </c:pt>
                <c:pt idx="269">
                  <c:v>99.425287356300004</c:v>
                </c:pt>
                <c:pt idx="270">
                  <c:v>99.425287356300004</c:v>
                </c:pt>
                <c:pt idx="271">
                  <c:v>99.425287356300004</c:v>
                </c:pt>
                <c:pt idx="272">
                  <c:v>99.425287356300004</c:v>
                </c:pt>
                <c:pt idx="273">
                  <c:v>99.425287356300004</c:v>
                </c:pt>
                <c:pt idx="274">
                  <c:v>99.425287356300004</c:v>
                </c:pt>
                <c:pt idx="275">
                  <c:v>99.425287356300004</c:v>
                </c:pt>
                <c:pt idx="276">
                  <c:v>99.425287356300004</c:v>
                </c:pt>
                <c:pt idx="277">
                  <c:v>99.425287356300004</c:v>
                </c:pt>
                <c:pt idx="278">
                  <c:v>99.425287356300004</c:v>
                </c:pt>
                <c:pt idx="279">
                  <c:v>99.425287356300004</c:v>
                </c:pt>
                <c:pt idx="280">
                  <c:v>99.425287356300004</c:v>
                </c:pt>
                <c:pt idx="281">
                  <c:v>99.425287356300004</c:v>
                </c:pt>
                <c:pt idx="282">
                  <c:v>99.425287356300004</c:v>
                </c:pt>
                <c:pt idx="283">
                  <c:v>99.425287356300004</c:v>
                </c:pt>
                <c:pt idx="284">
                  <c:v>99.425287356300004</c:v>
                </c:pt>
                <c:pt idx="285">
                  <c:v>99.425287356300004</c:v>
                </c:pt>
                <c:pt idx="286">
                  <c:v>99.425287356300004</c:v>
                </c:pt>
                <c:pt idx="287">
                  <c:v>99.425287356300004</c:v>
                </c:pt>
                <c:pt idx="288">
                  <c:v>99.425287356300004</c:v>
                </c:pt>
                <c:pt idx="289">
                  <c:v>99.425287356300004</c:v>
                </c:pt>
                <c:pt idx="290">
                  <c:v>99.425287356300004</c:v>
                </c:pt>
                <c:pt idx="291">
                  <c:v>99.425287356300004</c:v>
                </c:pt>
                <c:pt idx="292">
                  <c:v>99.425287356300004</c:v>
                </c:pt>
                <c:pt idx="293">
                  <c:v>99.425287356300004</c:v>
                </c:pt>
                <c:pt idx="294">
                  <c:v>99.425287356300004</c:v>
                </c:pt>
                <c:pt idx="295">
                  <c:v>99.425287356300004</c:v>
                </c:pt>
                <c:pt idx="296">
                  <c:v>99.425287356300004</c:v>
                </c:pt>
                <c:pt idx="297">
                  <c:v>99.425287356300004</c:v>
                </c:pt>
                <c:pt idx="298">
                  <c:v>99.425287356300004</c:v>
                </c:pt>
                <c:pt idx="299">
                  <c:v>99.425287356300004</c:v>
                </c:pt>
                <c:pt idx="300">
                  <c:v>99.425287356300004</c:v>
                </c:pt>
                <c:pt idx="301">
                  <c:v>99.425287356300004</c:v>
                </c:pt>
                <c:pt idx="302">
                  <c:v>99.425287356300004</c:v>
                </c:pt>
                <c:pt idx="303">
                  <c:v>99.425287356300004</c:v>
                </c:pt>
                <c:pt idx="304">
                  <c:v>99.425287356300004</c:v>
                </c:pt>
                <c:pt idx="305">
                  <c:v>99.425287356300004</c:v>
                </c:pt>
                <c:pt idx="306">
                  <c:v>99.425287356300004</c:v>
                </c:pt>
                <c:pt idx="307">
                  <c:v>99.425287356300004</c:v>
                </c:pt>
                <c:pt idx="308">
                  <c:v>99.425287356300004</c:v>
                </c:pt>
                <c:pt idx="309">
                  <c:v>99.425287356300004</c:v>
                </c:pt>
                <c:pt idx="310">
                  <c:v>99.425287356300004</c:v>
                </c:pt>
                <c:pt idx="311">
                  <c:v>99.425287356300004</c:v>
                </c:pt>
                <c:pt idx="312">
                  <c:v>99.425287356300004</c:v>
                </c:pt>
                <c:pt idx="313">
                  <c:v>99.425287356300004</c:v>
                </c:pt>
                <c:pt idx="314">
                  <c:v>99.425287356300004</c:v>
                </c:pt>
                <c:pt idx="315">
                  <c:v>99.425287356300004</c:v>
                </c:pt>
                <c:pt idx="316">
                  <c:v>99.425287356300004</c:v>
                </c:pt>
                <c:pt idx="317">
                  <c:v>99.425287356300004</c:v>
                </c:pt>
                <c:pt idx="318">
                  <c:v>99.425287356300004</c:v>
                </c:pt>
                <c:pt idx="319">
                  <c:v>99.425287356300004</c:v>
                </c:pt>
                <c:pt idx="320">
                  <c:v>99.425287356300004</c:v>
                </c:pt>
                <c:pt idx="321">
                  <c:v>99.425287356300004</c:v>
                </c:pt>
                <c:pt idx="322">
                  <c:v>99.425287356300004</c:v>
                </c:pt>
                <c:pt idx="323">
                  <c:v>99.425287356300004</c:v>
                </c:pt>
                <c:pt idx="324">
                  <c:v>99.425287356300004</c:v>
                </c:pt>
                <c:pt idx="325">
                  <c:v>99.425287356300004</c:v>
                </c:pt>
                <c:pt idx="326">
                  <c:v>99.425287356300004</c:v>
                </c:pt>
                <c:pt idx="327">
                  <c:v>99.425287356300004</c:v>
                </c:pt>
                <c:pt idx="328">
                  <c:v>99.425287356300004</c:v>
                </c:pt>
                <c:pt idx="329">
                  <c:v>99.425287356300004</c:v>
                </c:pt>
                <c:pt idx="330">
                  <c:v>99.425287356300004</c:v>
                </c:pt>
                <c:pt idx="331">
                  <c:v>99.425287356300004</c:v>
                </c:pt>
                <c:pt idx="332">
                  <c:v>99.425287356300004</c:v>
                </c:pt>
                <c:pt idx="333">
                  <c:v>99.425287356300004</c:v>
                </c:pt>
                <c:pt idx="334">
                  <c:v>99.425287356300004</c:v>
                </c:pt>
                <c:pt idx="335">
                  <c:v>99.425287356300004</c:v>
                </c:pt>
                <c:pt idx="336">
                  <c:v>99.425287356300004</c:v>
                </c:pt>
                <c:pt idx="337">
                  <c:v>99.425287356300004</c:v>
                </c:pt>
                <c:pt idx="338">
                  <c:v>99.425287356300004</c:v>
                </c:pt>
                <c:pt idx="339">
                  <c:v>99.425287356300004</c:v>
                </c:pt>
                <c:pt idx="340">
                  <c:v>99.425287356300004</c:v>
                </c:pt>
                <c:pt idx="341">
                  <c:v>99.425287356300004</c:v>
                </c:pt>
                <c:pt idx="342">
                  <c:v>99.425287356300004</c:v>
                </c:pt>
                <c:pt idx="343">
                  <c:v>99.425287356300004</c:v>
                </c:pt>
                <c:pt idx="344">
                  <c:v>99.425287356300004</c:v>
                </c:pt>
                <c:pt idx="345">
                  <c:v>99.425287356300004</c:v>
                </c:pt>
                <c:pt idx="346">
                  <c:v>99.425287356300004</c:v>
                </c:pt>
                <c:pt idx="347">
                  <c:v>99.425287356300004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9529856"/>
        <c:axId val="369530416"/>
      </c:lineChart>
      <c:catAx>
        <c:axId val="3695298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9530416"/>
        <c:crosses val="autoZero"/>
        <c:auto val="1"/>
        <c:lblAlgn val="ctr"/>
        <c:lblOffset val="100"/>
        <c:noMultiLvlLbl val="0"/>
      </c:catAx>
      <c:valAx>
        <c:axId val="369530416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95298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aphpkb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final!$A$31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final!$B$31:$CF$31</c:f>
              <c:numCache>
                <c:formatCode>General</c:formatCode>
                <c:ptCount val="83"/>
                <c:pt idx="0">
                  <c:v>47.710843373499998</c:v>
                </c:pt>
                <c:pt idx="1">
                  <c:v>49.638554216899998</c:v>
                </c:pt>
                <c:pt idx="2">
                  <c:v>55.903614457800003</c:v>
                </c:pt>
                <c:pt idx="3">
                  <c:v>57.409638554200001</c:v>
                </c:pt>
                <c:pt idx="4">
                  <c:v>58.915662650599998</c:v>
                </c:pt>
                <c:pt idx="5">
                  <c:v>61.807228915700001</c:v>
                </c:pt>
                <c:pt idx="6">
                  <c:v>64.277108433699993</c:v>
                </c:pt>
                <c:pt idx="7">
                  <c:v>65.542168674699994</c:v>
                </c:pt>
                <c:pt idx="8">
                  <c:v>65.963855421700003</c:v>
                </c:pt>
                <c:pt idx="9">
                  <c:v>67.951807228899995</c:v>
                </c:pt>
                <c:pt idx="10">
                  <c:v>70.783132530100005</c:v>
                </c:pt>
                <c:pt idx="11">
                  <c:v>72.108433734900004</c:v>
                </c:pt>
                <c:pt idx="12">
                  <c:v>75.0602409639</c:v>
                </c:pt>
                <c:pt idx="13">
                  <c:v>75.662650602400007</c:v>
                </c:pt>
                <c:pt idx="14">
                  <c:v>78.7951807229</c:v>
                </c:pt>
                <c:pt idx="15">
                  <c:v>80.301204819299997</c:v>
                </c:pt>
                <c:pt idx="16">
                  <c:v>79.879518072300002</c:v>
                </c:pt>
                <c:pt idx="17">
                  <c:v>81.746987951799994</c:v>
                </c:pt>
                <c:pt idx="18">
                  <c:v>84.698795180700003</c:v>
                </c:pt>
                <c:pt idx="19">
                  <c:v>86.024096385500002</c:v>
                </c:pt>
                <c:pt idx="20">
                  <c:v>89.156626505999995</c:v>
                </c:pt>
                <c:pt idx="21">
                  <c:v>90.903614457800003</c:v>
                </c:pt>
                <c:pt idx="22">
                  <c:v>91.867469879500007</c:v>
                </c:pt>
                <c:pt idx="23">
                  <c:v>93.313253012000004</c:v>
                </c:pt>
                <c:pt idx="24">
                  <c:v>93.915662650599998</c:v>
                </c:pt>
                <c:pt idx="25">
                  <c:v>94.698795180700003</c:v>
                </c:pt>
                <c:pt idx="26">
                  <c:v>95.903614457800003</c:v>
                </c:pt>
                <c:pt idx="27">
                  <c:v>95.602409638599994</c:v>
                </c:pt>
                <c:pt idx="28">
                  <c:v>95.963855421700003</c:v>
                </c:pt>
                <c:pt idx="29">
                  <c:v>96.566265060199996</c:v>
                </c:pt>
                <c:pt idx="30">
                  <c:v>96.325301204799999</c:v>
                </c:pt>
                <c:pt idx="31">
                  <c:v>97.289156626500002</c:v>
                </c:pt>
                <c:pt idx="32">
                  <c:v>97.530120481899999</c:v>
                </c:pt>
                <c:pt idx="33">
                  <c:v>98.855421686699998</c:v>
                </c:pt>
                <c:pt idx="34">
                  <c:v>98.674698795200001</c:v>
                </c:pt>
                <c:pt idx="35">
                  <c:v>98.734939759</c:v>
                </c:pt>
                <c:pt idx="36">
                  <c:v>99.036144578299997</c:v>
                </c:pt>
                <c:pt idx="37">
                  <c:v>99.216867469899995</c:v>
                </c:pt>
                <c:pt idx="38">
                  <c:v>99.216867469899995</c:v>
                </c:pt>
                <c:pt idx="39">
                  <c:v>99.216867469899995</c:v>
                </c:pt>
                <c:pt idx="40">
                  <c:v>99.457831325300006</c:v>
                </c:pt>
                <c:pt idx="41">
                  <c:v>99.337349397599993</c:v>
                </c:pt>
                <c:pt idx="42">
                  <c:v>99.518072289200006</c:v>
                </c:pt>
                <c:pt idx="43">
                  <c:v>99.518072289200006</c:v>
                </c:pt>
                <c:pt idx="44">
                  <c:v>99.759036144600003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final!$A$32</c:f>
              <c:strCache>
                <c:ptCount val="1"/>
                <c:pt idx="0">
                  <c:v>greedy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final!$B$32:$CF$32</c:f>
              <c:numCache>
                <c:formatCode>General</c:formatCode>
                <c:ptCount val="83"/>
                <c:pt idx="0">
                  <c:v>61.445783132499997</c:v>
                </c:pt>
                <c:pt idx="1">
                  <c:v>54.216867469900002</c:v>
                </c:pt>
                <c:pt idx="2">
                  <c:v>40.963855421700003</c:v>
                </c:pt>
                <c:pt idx="3">
                  <c:v>39.759036144600003</c:v>
                </c:pt>
                <c:pt idx="4">
                  <c:v>39.759036144600003</c:v>
                </c:pt>
                <c:pt idx="5">
                  <c:v>44.578313252999997</c:v>
                </c:pt>
                <c:pt idx="6">
                  <c:v>49.397590361399999</c:v>
                </c:pt>
                <c:pt idx="7">
                  <c:v>56.626506024100003</c:v>
                </c:pt>
                <c:pt idx="8">
                  <c:v>62.650602409599998</c:v>
                </c:pt>
                <c:pt idx="9">
                  <c:v>63.855421686699998</c:v>
                </c:pt>
                <c:pt idx="10">
                  <c:v>68.674698795200001</c:v>
                </c:pt>
                <c:pt idx="11">
                  <c:v>68.674698795200001</c:v>
                </c:pt>
                <c:pt idx="12">
                  <c:v>68.674698795200001</c:v>
                </c:pt>
                <c:pt idx="13">
                  <c:v>68.674698795200001</c:v>
                </c:pt>
                <c:pt idx="14">
                  <c:v>68.674698795200001</c:v>
                </c:pt>
                <c:pt idx="15">
                  <c:v>68.674698795200001</c:v>
                </c:pt>
                <c:pt idx="16">
                  <c:v>65.0602409639</c:v>
                </c:pt>
                <c:pt idx="17">
                  <c:v>65.0602409639</c:v>
                </c:pt>
                <c:pt idx="18">
                  <c:v>65.0602409639</c:v>
                </c:pt>
                <c:pt idx="19">
                  <c:v>65.0602409639</c:v>
                </c:pt>
                <c:pt idx="20">
                  <c:v>65.0602409639</c:v>
                </c:pt>
                <c:pt idx="21">
                  <c:v>67.469879518100001</c:v>
                </c:pt>
                <c:pt idx="22">
                  <c:v>67.469879518100001</c:v>
                </c:pt>
                <c:pt idx="23">
                  <c:v>68.674698795200001</c:v>
                </c:pt>
                <c:pt idx="24">
                  <c:v>68.674698795200001</c:v>
                </c:pt>
                <c:pt idx="25">
                  <c:v>68.674698795200001</c:v>
                </c:pt>
                <c:pt idx="26">
                  <c:v>68.674698795200001</c:v>
                </c:pt>
                <c:pt idx="27">
                  <c:v>68.674698795200001</c:v>
                </c:pt>
                <c:pt idx="28">
                  <c:v>68.674698795200001</c:v>
                </c:pt>
                <c:pt idx="29">
                  <c:v>68.674698795200001</c:v>
                </c:pt>
                <c:pt idx="30">
                  <c:v>68.674698795200001</c:v>
                </c:pt>
                <c:pt idx="31">
                  <c:v>68.674698795200001</c:v>
                </c:pt>
                <c:pt idx="32">
                  <c:v>68.674698795200001</c:v>
                </c:pt>
                <c:pt idx="33">
                  <c:v>66.265060241</c:v>
                </c:pt>
                <c:pt idx="34">
                  <c:v>66.265060241</c:v>
                </c:pt>
                <c:pt idx="35">
                  <c:v>66.265060241</c:v>
                </c:pt>
                <c:pt idx="36">
                  <c:v>80.722891566300007</c:v>
                </c:pt>
                <c:pt idx="37">
                  <c:v>81.927710843400007</c:v>
                </c:pt>
                <c:pt idx="38">
                  <c:v>84.337349397599993</c:v>
                </c:pt>
                <c:pt idx="39">
                  <c:v>80.722891566300007</c:v>
                </c:pt>
                <c:pt idx="40">
                  <c:v>80.722891566300007</c:v>
                </c:pt>
                <c:pt idx="41">
                  <c:v>80.722891566300007</c:v>
                </c:pt>
                <c:pt idx="42">
                  <c:v>85.542168674699994</c:v>
                </c:pt>
                <c:pt idx="43">
                  <c:v>85.542168674699994</c:v>
                </c:pt>
                <c:pt idx="44">
                  <c:v>87.951807228899995</c:v>
                </c:pt>
                <c:pt idx="45">
                  <c:v>98.7951807229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final!$A$33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final!$B$33:$CF$33</c:f>
              <c:numCache>
                <c:formatCode>General</c:formatCode>
                <c:ptCount val="83"/>
                <c:pt idx="0">
                  <c:v>61.445783132499997</c:v>
                </c:pt>
                <c:pt idx="1">
                  <c:v>61.445783132499997</c:v>
                </c:pt>
                <c:pt idx="2">
                  <c:v>61.445783132499997</c:v>
                </c:pt>
                <c:pt idx="3">
                  <c:v>61.445783132499997</c:v>
                </c:pt>
                <c:pt idx="4">
                  <c:v>61.445783132499997</c:v>
                </c:pt>
                <c:pt idx="5">
                  <c:v>61.445783132499997</c:v>
                </c:pt>
                <c:pt idx="6">
                  <c:v>62.650602409599998</c:v>
                </c:pt>
                <c:pt idx="7">
                  <c:v>62.650602409599998</c:v>
                </c:pt>
                <c:pt idx="8">
                  <c:v>62.650602409599998</c:v>
                </c:pt>
                <c:pt idx="9">
                  <c:v>62.650602409599998</c:v>
                </c:pt>
                <c:pt idx="10">
                  <c:v>62.650602409599998</c:v>
                </c:pt>
                <c:pt idx="11">
                  <c:v>62.650602409599998</c:v>
                </c:pt>
                <c:pt idx="12">
                  <c:v>62.650602409599998</c:v>
                </c:pt>
                <c:pt idx="13">
                  <c:v>61.445783132499997</c:v>
                </c:pt>
                <c:pt idx="14">
                  <c:v>65.0602409639</c:v>
                </c:pt>
                <c:pt idx="15">
                  <c:v>63.855421686699998</c:v>
                </c:pt>
                <c:pt idx="16">
                  <c:v>66.265060241</c:v>
                </c:pt>
                <c:pt idx="17">
                  <c:v>63.855421686699998</c:v>
                </c:pt>
                <c:pt idx="18">
                  <c:v>69.879518072300002</c:v>
                </c:pt>
                <c:pt idx="19">
                  <c:v>71.084337349400002</c:v>
                </c:pt>
                <c:pt idx="20">
                  <c:v>78.313253012000004</c:v>
                </c:pt>
                <c:pt idx="21">
                  <c:v>87.951807228899995</c:v>
                </c:pt>
                <c:pt idx="22">
                  <c:v>90.361445783099995</c:v>
                </c:pt>
                <c:pt idx="23">
                  <c:v>93.975903614499998</c:v>
                </c:pt>
                <c:pt idx="24">
                  <c:v>93.975903614499998</c:v>
                </c:pt>
                <c:pt idx="25">
                  <c:v>93.975903614499998</c:v>
                </c:pt>
                <c:pt idx="26">
                  <c:v>93.975903614499998</c:v>
                </c:pt>
                <c:pt idx="27">
                  <c:v>93.975903614499998</c:v>
                </c:pt>
                <c:pt idx="28">
                  <c:v>93.975903614499998</c:v>
                </c:pt>
                <c:pt idx="29">
                  <c:v>93.975903614499998</c:v>
                </c:pt>
                <c:pt idx="30">
                  <c:v>93.975903614499998</c:v>
                </c:pt>
                <c:pt idx="31">
                  <c:v>95.180722891599999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9534336"/>
        <c:axId val="252321392"/>
      </c:lineChart>
      <c:catAx>
        <c:axId val="36953433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52321392"/>
        <c:crosses val="autoZero"/>
        <c:auto val="1"/>
        <c:lblAlgn val="ctr"/>
        <c:lblOffset val="100"/>
        <c:noMultiLvlLbl val="0"/>
      </c:catAx>
      <c:valAx>
        <c:axId val="252321392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953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schoolmate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final!$A$12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final!$B$12:$BP$12</c:f>
              <c:numCache>
                <c:formatCode>General</c:formatCode>
                <c:ptCount val="67"/>
                <c:pt idx="0">
                  <c:v>72.727272727300004</c:v>
                </c:pt>
                <c:pt idx="1">
                  <c:v>75.757575757599994</c:v>
                </c:pt>
                <c:pt idx="2">
                  <c:v>84.242424242400006</c:v>
                </c:pt>
                <c:pt idx="3">
                  <c:v>81.287878787899999</c:v>
                </c:pt>
                <c:pt idx="4">
                  <c:v>82.651515151500007</c:v>
                </c:pt>
                <c:pt idx="5">
                  <c:v>84.545454545499993</c:v>
                </c:pt>
                <c:pt idx="6">
                  <c:v>86.818181818200003</c:v>
                </c:pt>
                <c:pt idx="7">
                  <c:v>89.090909090899999</c:v>
                </c:pt>
                <c:pt idx="8">
                  <c:v>87.121212121200003</c:v>
                </c:pt>
                <c:pt idx="9">
                  <c:v>87.424242424200003</c:v>
                </c:pt>
                <c:pt idx="10">
                  <c:v>87.803030303</c:v>
                </c:pt>
                <c:pt idx="11">
                  <c:v>88.863636363599994</c:v>
                </c:pt>
                <c:pt idx="12">
                  <c:v>89.772727272699996</c:v>
                </c:pt>
                <c:pt idx="13">
                  <c:v>90.378787878799997</c:v>
                </c:pt>
                <c:pt idx="14">
                  <c:v>90.984848484799997</c:v>
                </c:pt>
                <c:pt idx="15">
                  <c:v>90.984848484799997</c:v>
                </c:pt>
                <c:pt idx="16">
                  <c:v>91.136363636400006</c:v>
                </c:pt>
                <c:pt idx="17">
                  <c:v>91.590909090899999</c:v>
                </c:pt>
                <c:pt idx="18">
                  <c:v>91.742424242400006</c:v>
                </c:pt>
                <c:pt idx="19">
                  <c:v>92.196969697</c:v>
                </c:pt>
                <c:pt idx="20">
                  <c:v>91.590909090899999</c:v>
                </c:pt>
                <c:pt idx="21">
                  <c:v>92.196969697</c:v>
                </c:pt>
                <c:pt idx="22">
                  <c:v>92.803030303</c:v>
                </c:pt>
                <c:pt idx="23">
                  <c:v>92.651515151500007</c:v>
                </c:pt>
                <c:pt idx="24">
                  <c:v>93.030303030300004</c:v>
                </c:pt>
                <c:pt idx="25">
                  <c:v>93.181818181799997</c:v>
                </c:pt>
                <c:pt idx="26">
                  <c:v>93.333333333300004</c:v>
                </c:pt>
                <c:pt idx="27">
                  <c:v>93.636363636400006</c:v>
                </c:pt>
                <c:pt idx="28">
                  <c:v>93.636363636400006</c:v>
                </c:pt>
                <c:pt idx="29">
                  <c:v>93.939393939400006</c:v>
                </c:pt>
                <c:pt idx="30">
                  <c:v>94.318181818200003</c:v>
                </c:pt>
                <c:pt idx="31">
                  <c:v>94.469696969699996</c:v>
                </c:pt>
                <c:pt idx="32">
                  <c:v>94.545454545499993</c:v>
                </c:pt>
                <c:pt idx="33">
                  <c:v>94.621212121200003</c:v>
                </c:pt>
                <c:pt idx="34">
                  <c:v>94.621212121200003</c:v>
                </c:pt>
                <c:pt idx="35">
                  <c:v>94.772727272699996</c:v>
                </c:pt>
                <c:pt idx="36">
                  <c:v>94.848484848499993</c:v>
                </c:pt>
                <c:pt idx="37">
                  <c:v>94.696969697</c:v>
                </c:pt>
                <c:pt idx="38">
                  <c:v>94.848484848499993</c:v>
                </c:pt>
                <c:pt idx="39">
                  <c:v>95.075757575799997</c:v>
                </c:pt>
                <c:pt idx="40">
                  <c:v>95.227272727300004</c:v>
                </c:pt>
                <c:pt idx="41">
                  <c:v>95.378787878799997</c:v>
                </c:pt>
                <c:pt idx="42">
                  <c:v>95.530303030300004</c:v>
                </c:pt>
                <c:pt idx="43">
                  <c:v>95.606060606100002</c:v>
                </c:pt>
                <c:pt idx="44">
                  <c:v>95.606060606100002</c:v>
                </c:pt>
                <c:pt idx="45">
                  <c:v>95.757575757599994</c:v>
                </c:pt>
                <c:pt idx="46">
                  <c:v>95.606060606100002</c:v>
                </c:pt>
                <c:pt idx="47">
                  <c:v>95.984848484799997</c:v>
                </c:pt>
                <c:pt idx="48">
                  <c:v>95.984848484799997</c:v>
                </c:pt>
                <c:pt idx="49">
                  <c:v>96.136363636400006</c:v>
                </c:pt>
                <c:pt idx="50">
                  <c:v>96.212121212100001</c:v>
                </c:pt>
                <c:pt idx="51">
                  <c:v>96.287878787899999</c:v>
                </c:pt>
                <c:pt idx="52">
                  <c:v>96.212121212100001</c:v>
                </c:pt>
                <c:pt idx="53">
                  <c:v>96.287878787899999</c:v>
                </c:pt>
                <c:pt idx="54">
                  <c:v>96.287878787899999</c:v>
                </c:pt>
                <c:pt idx="55">
                  <c:v>96.363636363599994</c:v>
                </c:pt>
                <c:pt idx="56">
                  <c:v>96.666666666699996</c:v>
                </c:pt>
                <c:pt idx="57">
                  <c:v>96.666666666699996</c:v>
                </c:pt>
                <c:pt idx="58">
                  <c:v>96.666666666699996</c:v>
                </c:pt>
                <c:pt idx="59">
                  <c:v>96.742424242400006</c:v>
                </c:pt>
                <c:pt idx="60">
                  <c:v>96.666666666699996</c:v>
                </c:pt>
                <c:pt idx="61">
                  <c:v>96.818181818200003</c:v>
                </c:pt>
                <c:pt idx="62">
                  <c:v>96.893939393899998</c:v>
                </c:pt>
                <c:pt idx="63">
                  <c:v>96.893939393899998</c:v>
                </c:pt>
                <c:pt idx="64">
                  <c:v>96.893939393899998</c:v>
                </c:pt>
                <c:pt idx="65">
                  <c:v>96.969696969699996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final!$A$13</c:f>
              <c:strCache>
                <c:ptCount val="1"/>
                <c:pt idx="0">
                  <c:v>greedy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final!$B$13:$BP$13</c:f>
              <c:numCache>
                <c:formatCode>General</c:formatCode>
                <c:ptCount val="67"/>
                <c:pt idx="0">
                  <c:v>87.878787878799997</c:v>
                </c:pt>
                <c:pt idx="1">
                  <c:v>87.878787878799997</c:v>
                </c:pt>
                <c:pt idx="2">
                  <c:v>90.909090909100001</c:v>
                </c:pt>
                <c:pt idx="3">
                  <c:v>90.909090909100001</c:v>
                </c:pt>
                <c:pt idx="4">
                  <c:v>90.909090909100001</c:v>
                </c:pt>
                <c:pt idx="5">
                  <c:v>90.909090909100001</c:v>
                </c:pt>
                <c:pt idx="6">
                  <c:v>93.939393939400006</c:v>
                </c:pt>
                <c:pt idx="7">
                  <c:v>93.939393939400006</c:v>
                </c:pt>
                <c:pt idx="8">
                  <c:v>93.939393939400006</c:v>
                </c:pt>
                <c:pt idx="9">
                  <c:v>93.939393939400006</c:v>
                </c:pt>
                <c:pt idx="10">
                  <c:v>93.939393939400006</c:v>
                </c:pt>
                <c:pt idx="11">
                  <c:v>93.939393939400006</c:v>
                </c:pt>
                <c:pt idx="12">
                  <c:v>93.939393939400006</c:v>
                </c:pt>
                <c:pt idx="13">
                  <c:v>93.939393939400006</c:v>
                </c:pt>
                <c:pt idx="14">
                  <c:v>93.939393939400006</c:v>
                </c:pt>
                <c:pt idx="15">
                  <c:v>89.393939393899998</c:v>
                </c:pt>
                <c:pt idx="16">
                  <c:v>89.393939393899998</c:v>
                </c:pt>
                <c:pt idx="17">
                  <c:v>89.393939393899998</c:v>
                </c:pt>
                <c:pt idx="18">
                  <c:v>89.393939393899998</c:v>
                </c:pt>
                <c:pt idx="19">
                  <c:v>89.393939393899998</c:v>
                </c:pt>
                <c:pt idx="20">
                  <c:v>89.393939393899998</c:v>
                </c:pt>
                <c:pt idx="21">
                  <c:v>89.393939393899998</c:v>
                </c:pt>
                <c:pt idx="22">
                  <c:v>87.878787878799997</c:v>
                </c:pt>
                <c:pt idx="23">
                  <c:v>93.939393939400006</c:v>
                </c:pt>
                <c:pt idx="24">
                  <c:v>93.939393939400006</c:v>
                </c:pt>
                <c:pt idx="25">
                  <c:v>93.939393939400006</c:v>
                </c:pt>
                <c:pt idx="26">
                  <c:v>93.939393939400006</c:v>
                </c:pt>
                <c:pt idx="27">
                  <c:v>93.939393939400006</c:v>
                </c:pt>
                <c:pt idx="28">
                  <c:v>93.939393939400006</c:v>
                </c:pt>
                <c:pt idx="29">
                  <c:v>93.939393939400006</c:v>
                </c:pt>
                <c:pt idx="30">
                  <c:v>93.939393939400006</c:v>
                </c:pt>
                <c:pt idx="31">
                  <c:v>89.393939393899998</c:v>
                </c:pt>
                <c:pt idx="32">
                  <c:v>93.939393939400006</c:v>
                </c:pt>
                <c:pt idx="33">
                  <c:v>90.909090909100001</c:v>
                </c:pt>
                <c:pt idx="34">
                  <c:v>95.454545454500007</c:v>
                </c:pt>
                <c:pt idx="35">
                  <c:v>92.424242424200003</c:v>
                </c:pt>
                <c:pt idx="36">
                  <c:v>95.454545454500007</c:v>
                </c:pt>
                <c:pt idx="37">
                  <c:v>83.333333333300004</c:v>
                </c:pt>
                <c:pt idx="38">
                  <c:v>81.818181818200003</c:v>
                </c:pt>
                <c:pt idx="39">
                  <c:v>81.818181818200003</c:v>
                </c:pt>
                <c:pt idx="40">
                  <c:v>81.818181818200003</c:v>
                </c:pt>
                <c:pt idx="41">
                  <c:v>83.333333333300004</c:v>
                </c:pt>
                <c:pt idx="42">
                  <c:v>86.363636363599994</c:v>
                </c:pt>
                <c:pt idx="43">
                  <c:v>89.393939393899998</c:v>
                </c:pt>
                <c:pt idx="44">
                  <c:v>93.939393939400006</c:v>
                </c:pt>
                <c:pt idx="45">
                  <c:v>93.939393939400006</c:v>
                </c:pt>
                <c:pt idx="46">
                  <c:v>96.969696969699996</c:v>
                </c:pt>
                <c:pt idx="47">
                  <c:v>96.969696969699996</c:v>
                </c:pt>
                <c:pt idx="48">
                  <c:v>96.969696969699996</c:v>
                </c:pt>
                <c:pt idx="49">
                  <c:v>96.969696969699996</c:v>
                </c:pt>
                <c:pt idx="50">
                  <c:v>96.969696969699996</c:v>
                </c:pt>
                <c:pt idx="51">
                  <c:v>95.454545454500007</c:v>
                </c:pt>
                <c:pt idx="52">
                  <c:v>95.454545454500007</c:v>
                </c:pt>
                <c:pt idx="53">
                  <c:v>96.969696969699996</c:v>
                </c:pt>
                <c:pt idx="54">
                  <c:v>95.454545454500007</c:v>
                </c:pt>
                <c:pt idx="55">
                  <c:v>96.969696969699996</c:v>
                </c:pt>
                <c:pt idx="56">
                  <c:v>96.969696969699996</c:v>
                </c:pt>
                <c:pt idx="57">
                  <c:v>96.969696969699996</c:v>
                </c:pt>
                <c:pt idx="58">
                  <c:v>95.454545454500007</c:v>
                </c:pt>
                <c:pt idx="59">
                  <c:v>96.969696969699996</c:v>
                </c:pt>
                <c:pt idx="60">
                  <c:v>95.454545454500007</c:v>
                </c:pt>
                <c:pt idx="61">
                  <c:v>96.969696969699996</c:v>
                </c:pt>
                <c:pt idx="62">
                  <c:v>96.969696969699996</c:v>
                </c:pt>
                <c:pt idx="63">
                  <c:v>96.969696969699996</c:v>
                </c:pt>
                <c:pt idx="64">
                  <c:v>96.969696969699996</c:v>
                </c:pt>
                <c:pt idx="65">
                  <c:v>96.969696969699996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final!$A$14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final!$B$14:$BP$14</c:f>
              <c:numCache>
                <c:formatCode>General</c:formatCode>
                <c:ptCount val="67"/>
                <c:pt idx="0">
                  <c:v>87.878787878799997</c:v>
                </c:pt>
                <c:pt idx="1">
                  <c:v>87.878787878799997</c:v>
                </c:pt>
                <c:pt idx="2">
                  <c:v>87.878787878799997</c:v>
                </c:pt>
                <c:pt idx="3">
                  <c:v>87.878787878799997</c:v>
                </c:pt>
                <c:pt idx="4">
                  <c:v>87.878787878799997</c:v>
                </c:pt>
                <c:pt idx="5">
                  <c:v>87.878787878799997</c:v>
                </c:pt>
                <c:pt idx="6">
                  <c:v>87.878787878799997</c:v>
                </c:pt>
                <c:pt idx="7">
                  <c:v>87.878787878799997</c:v>
                </c:pt>
                <c:pt idx="8">
                  <c:v>89.393939393899998</c:v>
                </c:pt>
                <c:pt idx="9">
                  <c:v>89.393939393899998</c:v>
                </c:pt>
                <c:pt idx="10">
                  <c:v>89.393939393899998</c:v>
                </c:pt>
                <c:pt idx="11">
                  <c:v>89.393939393899998</c:v>
                </c:pt>
                <c:pt idx="12">
                  <c:v>89.393939393899998</c:v>
                </c:pt>
                <c:pt idx="13">
                  <c:v>89.393939393899998</c:v>
                </c:pt>
                <c:pt idx="14">
                  <c:v>89.393939393899998</c:v>
                </c:pt>
                <c:pt idx="15">
                  <c:v>90.909090909100001</c:v>
                </c:pt>
                <c:pt idx="16">
                  <c:v>89.393939393899998</c:v>
                </c:pt>
                <c:pt idx="17">
                  <c:v>89.393939393899998</c:v>
                </c:pt>
                <c:pt idx="18">
                  <c:v>89.393939393899998</c:v>
                </c:pt>
                <c:pt idx="19">
                  <c:v>89.393939393899998</c:v>
                </c:pt>
                <c:pt idx="20">
                  <c:v>89.393939393899998</c:v>
                </c:pt>
                <c:pt idx="21">
                  <c:v>89.393939393899998</c:v>
                </c:pt>
                <c:pt idx="22">
                  <c:v>89.393939393899998</c:v>
                </c:pt>
                <c:pt idx="23">
                  <c:v>89.393939393899998</c:v>
                </c:pt>
                <c:pt idx="24">
                  <c:v>89.393939393899998</c:v>
                </c:pt>
                <c:pt idx="25">
                  <c:v>96.969696969699996</c:v>
                </c:pt>
                <c:pt idx="26">
                  <c:v>96.969696969699996</c:v>
                </c:pt>
                <c:pt idx="27">
                  <c:v>96.969696969699996</c:v>
                </c:pt>
                <c:pt idx="28">
                  <c:v>96.969696969699996</c:v>
                </c:pt>
                <c:pt idx="29">
                  <c:v>96.969696969699996</c:v>
                </c:pt>
                <c:pt idx="30">
                  <c:v>96.969696969699996</c:v>
                </c:pt>
                <c:pt idx="31">
                  <c:v>96.969696969699996</c:v>
                </c:pt>
                <c:pt idx="32">
                  <c:v>96.969696969699996</c:v>
                </c:pt>
                <c:pt idx="33">
                  <c:v>96.969696969699996</c:v>
                </c:pt>
                <c:pt idx="34">
                  <c:v>96.969696969699996</c:v>
                </c:pt>
                <c:pt idx="35">
                  <c:v>96.969696969699996</c:v>
                </c:pt>
                <c:pt idx="36">
                  <c:v>96.969696969699996</c:v>
                </c:pt>
                <c:pt idx="37">
                  <c:v>96.969696969699996</c:v>
                </c:pt>
                <c:pt idx="38">
                  <c:v>96.969696969699996</c:v>
                </c:pt>
                <c:pt idx="39">
                  <c:v>96.969696969699996</c:v>
                </c:pt>
                <c:pt idx="40">
                  <c:v>96.969696969699996</c:v>
                </c:pt>
                <c:pt idx="41">
                  <c:v>96.969696969699996</c:v>
                </c:pt>
                <c:pt idx="42">
                  <c:v>96.969696969699996</c:v>
                </c:pt>
                <c:pt idx="43">
                  <c:v>96.969696969699996</c:v>
                </c:pt>
                <c:pt idx="44">
                  <c:v>96.969696969699996</c:v>
                </c:pt>
                <c:pt idx="45">
                  <c:v>96.969696969699996</c:v>
                </c:pt>
                <c:pt idx="46">
                  <c:v>96.969696969699996</c:v>
                </c:pt>
                <c:pt idx="47">
                  <c:v>96.969696969699996</c:v>
                </c:pt>
                <c:pt idx="48">
                  <c:v>96.969696969699996</c:v>
                </c:pt>
                <c:pt idx="49">
                  <c:v>96.969696969699996</c:v>
                </c:pt>
                <c:pt idx="50">
                  <c:v>96.969696969699996</c:v>
                </c:pt>
                <c:pt idx="51">
                  <c:v>96.969696969699996</c:v>
                </c:pt>
                <c:pt idx="52">
                  <c:v>96.969696969699996</c:v>
                </c:pt>
                <c:pt idx="53">
                  <c:v>96.969696969699996</c:v>
                </c:pt>
                <c:pt idx="54">
                  <c:v>96.969696969699996</c:v>
                </c:pt>
                <c:pt idx="55">
                  <c:v>96.969696969699996</c:v>
                </c:pt>
                <c:pt idx="56">
                  <c:v>96.969696969699996</c:v>
                </c:pt>
                <c:pt idx="57">
                  <c:v>96.969696969699996</c:v>
                </c:pt>
                <c:pt idx="58">
                  <c:v>96.969696969699996</c:v>
                </c:pt>
                <c:pt idx="59">
                  <c:v>98.484848484799997</c:v>
                </c:pt>
                <c:pt idx="60">
                  <c:v>96.969696969699996</c:v>
                </c:pt>
                <c:pt idx="61">
                  <c:v>96.969696969699996</c:v>
                </c:pt>
                <c:pt idx="62">
                  <c:v>96.969696969699996</c:v>
                </c:pt>
                <c:pt idx="63">
                  <c:v>96.969696969699996</c:v>
                </c:pt>
                <c:pt idx="64">
                  <c:v>96.969696969699996</c:v>
                </c:pt>
                <c:pt idx="65">
                  <c:v>96.969696969699996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68375456"/>
        <c:axId val="368376016"/>
      </c:lineChart>
      <c:catAx>
        <c:axId val="3683754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8376016"/>
        <c:crosses val="autoZero"/>
        <c:auto val="1"/>
        <c:lblAlgn val="ctr"/>
        <c:lblOffset val="100"/>
        <c:noMultiLvlLbl val="0"/>
      </c:catAx>
      <c:valAx>
        <c:axId val="368376016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683754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claroline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final!$A$51</c:f>
              <c:strCache>
                <c:ptCount val="1"/>
                <c:pt idx="0">
                  <c:v>random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final!$B$51:$MK$51</c:f>
              <c:numCache>
                <c:formatCode>General</c:formatCode>
                <c:ptCount val="348"/>
                <c:pt idx="0">
                  <c:v>79.166666666699996</c:v>
                </c:pt>
                <c:pt idx="1">
                  <c:v>84.568965517199999</c:v>
                </c:pt>
                <c:pt idx="2">
                  <c:v>84.123563218399994</c:v>
                </c:pt>
                <c:pt idx="3">
                  <c:v>86.839080459800002</c:v>
                </c:pt>
                <c:pt idx="4">
                  <c:v>88.821839080499998</c:v>
                </c:pt>
                <c:pt idx="5">
                  <c:v>90.043103448300002</c:v>
                </c:pt>
                <c:pt idx="6">
                  <c:v>89.037356321800004</c:v>
                </c:pt>
                <c:pt idx="7">
                  <c:v>91.034482758600006</c:v>
                </c:pt>
                <c:pt idx="8">
                  <c:v>91.465517241399994</c:v>
                </c:pt>
                <c:pt idx="9">
                  <c:v>91.695402298900007</c:v>
                </c:pt>
                <c:pt idx="10">
                  <c:v>91.752873563199998</c:v>
                </c:pt>
                <c:pt idx="11">
                  <c:v>91.839080459800002</c:v>
                </c:pt>
                <c:pt idx="12">
                  <c:v>91.235632183899995</c:v>
                </c:pt>
                <c:pt idx="13">
                  <c:v>91.494252873600004</c:v>
                </c:pt>
                <c:pt idx="14">
                  <c:v>91.436781609199997</c:v>
                </c:pt>
                <c:pt idx="15">
                  <c:v>91.867816091999998</c:v>
                </c:pt>
                <c:pt idx="16">
                  <c:v>91.9540229885</c:v>
                </c:pt>
                <c:pt idx="17">
                  <c:v>92.054597701099993</c:v>
                </c:pt>
                <c:pt idx="18">
                  <c:v>91.7959770115</c:v>
                </c:pt>
                <c:pt idx="19">
                  <c:v>91.695402298900007</c:v>
                </c:pt>
                <c:pt idx="20">
                  <c:v>91.738505747100007</c:v>
                </c:pt>
                <c:pt idx="21">
                  <c:v>91.997126436800002</c:v>
                </c:pt>
                <c:pt idx="22">
                  <c:v>92.054597701099993</c:v>
                </c:pt>
                <c:pt idx="23">
                  <c:v>92.083333333300004</c:v>
                </c:pt>
                <c:pt idx="24">
                  <c:v>91.968390804600006</c:v>
                </c:pt>
                <c:pt idx="25">
                  <c:v>92.183908045999999</c:v>
                </c:pt>
                <c:pt idx="26">
                  <c:v>91.910919540199998</c:v>
                </c:pt>
                <c:pt idx="27">
                  <c:v>91.824712643699996</c:v>
                </c:pt>
                <c:pt idx="28">
                  <c:v>92.169540229899994</c:v>
                </c:pt>
                <c:pt idx="29">
                  <c:v>91.853448275900007</c:v>
                </c:pt>
                <c:pt idx="30">
                  <c:v>91.925287356300004</c:v>
                </c:pt>
                <c:pt idx="31">
                  <c:v>91.853448275900007</c:v>
                </c:pt>
                <c:pt idx="32">
                  <c:v>91.7959770115</c:v>
                </c:pt>
                <c:pt idx="33">
                  <c:v>91.9540229885</c:v>
                </c:pt>
                <c:pt idx="34">
                  <c:v>92.370689655199996</c:v>
                </c:pt>
                <c:pt idx="35">
                  <c:v>92.083333333300004</c:v>
                </c:pt>
                <c:pt idx="36">
                  <c:v>92.471264367800003</c:v>
                </c:pt>
                <c:pt idx="37">
                  <c:v>92.155172413800003</c:v>
                </c:pt>
                <c:pt idx="38">
                  <c:v>92.471264367800003</c:v>
                </c:pt>
                <c:pt idx="39">
                  <c:v>92.140804597699997</c:v>
                </c:pt>
                <c:pt idx="40">
                  <c:v>92.715517241399994</c:v>
                </c:pt>
                <c:pt idx="41">
                  <c:v>92.629310344800004</c:v>
                </c:pt>
                <c:pt idx="42">
                  <c:v>92.5</c:v>
                </c:pt>
                <c:pt idx="43">
                  <c:v>92.844827586199997</c:v>
                </c:pt>
                <c:pt idx="44">
                  <c:v>92.413793103399996</c:v>
                </c:pt>
                <c:pt idx="45">
                  <c:v>92.255747126399996</c:v>
                </c:pt>
                <c:pt idx="46">
                  <c:v>93.060344827600005</c:v>
                </c:pt>
                <c:pt idx="47">
                  <c:v>93.333333333300004</c:v>
                </c:pt>
                <c:pt idx="48">
                  <c:v>93.2040229885</c:v>
                </c:pt>
                <c:pt idx="49">
                  <c:v>92.859195402300003</c:v>
                </c:pt>
                <c:pt idx="50">
                  <c:v>92.844827586199997</c:v>
                </c:pt>
                <c:pt idx="51">
                  <c:v>93.261494252899993</c:v>
                </c:pt>
                <c:pt idx="52">
                  <c:v>92.873563218399994</c:v>
                </c:pt>
                <c:pt idx="53">
                  <c:v>92.902298850600005</c:v>
                </c:pt>
                <c:pt idx="54">
                  <c:v>93.390804597699997</c:v>
                </c:pt>
                <c:pt idx="55">
                  <c:v>93.2040229885</c:v>
                </c:pt>
                <c:pt idx="56">
                  <c:v>93.448275862100004</c:v>
                </c:pt>
                <c:pt idx="57">
                  <c:v>93.721264367800003</c:v>
                </c:pt>
                <c:pt idx="58">
                  <c:v>93.462643678199996</c:v>
                </c:pt>
                <c:pt idx="59">
                  <c:v>93.577586206899994</c:v>
                </c:pt>
                <c:pt idx="60">
                  <c:v>93.132183908000002</c:v>
                </c:pt>
                <c:pt idx="61">
                  <c:v>93.448275862100004</c:v>
                </c:pt>
                <c:pt idx="62">
                  <c:v>93.908045977</c:v>
                </c:pt>
                <c:pt idx="63">
                  <c:v>93.290229885100004</c:v>
                </c:pt>
                <c:pt idx="64">
                  <c:v>93.462643678199996</c:v>
                </c:pt>
                <c:pt idx="65">
                  <c:v>93.864942528699999</c:v>
                </c:pt>
                <c:pt idx="66">
                  <c:v>93.663793103399996</c:v>
                </c:pt>
                <c:pt idx="67">
                  <c:v>93.893678160899995</c:v>
                </c:pt>
                <c:pt idx="68">
                  <c:v>94.267241379300003</c:v>
                </c:pt>
                <c:pt idx="69">
                  <c:v>93.965517241399994</c:v>
                </c:pt>
                <c:pt idx="70">
                  <c:v>94.482758620699997</c:v>
                </c:pt>
                <c:pt idx="71">
                  <c:v>94.324712643699996</c:v>
                </c:pt>
                <c:pt idx="72">
                  <c:v>94.252873563199998</c:v>
                </c:pt>
                <c:pt idx="73">
                  <c:v>93.908045977</c:v>
                </c:pt>
                <c:pt idx="74">
                  <c:v>94.252873563199998</c:v>
                </c:pt>
                <c:pt idx="75">
                  <c:v>94.051724137899996</c:v>
                </c:pt>
                <c:pt idx="76">
                  <c:v>94.353448275900007</c:v>
                </c:pt>
                <c:pt idx="77">
                  <c:v>94.224137931000001</c:v>
                </c:pt>
                <c:pt idx="78">
                  <c:v>94.583333333300004</c:v>
                </c:pt>
                <c:pt idx="79">
                  <c:v>94.741379310300005</c:v>
                </c:pt>
                <c:pt idx="80">
                  <c:v>94.655172413800003</c:v>
                </c:pt>
                <c:pt idx="81">
                  <c:v>94.798850574699998</c:v>
                </c:pt>
                <c:pt idx="82">
                  <c:v>94.856321839100005</c:v>
                </c:pt>
                <c:pt idx="83">
                  <c:v>94.870689655199996</c:v>
                </c:pt>
                <c:pt idx="84">
                  <c:v>94.971264367800003</c:v>
                </c:pt>
                <c:pt idx="85">
                  <c:v>95.143678160899995</c:v>
                </c:pt>
                <c:pt idx="86">
                  <c:v>94.712643678199996</c:v>
                </c:pt>
                <c:pt idx="87">
                  <c:v>94.798850574699998</c:v>
                </c:pt>
                <c:pt idx="88">
                  <c:v>95.201149425300002</c:v>
                </c:pt>
                <c:pt idx="89">
                  <c:v>94.956896551699998</c:v>
                </c:pt>
                <c:pt idx="90">
                  <c:v>95.100574712599993</c:v>
                </c:pt>
                <c:pt idx="91">
                  <c:v>95.272988505699999</c:v>
                </c:pt>
                <c:pt idx="92">
                  <c:v>95.086206896600004</c:v>
                </c:pt>
                <c:pt idx="93">
                  <c:v>95.086206896600004</c:v>
                </c:pt>
                <c:pt idx="94">
                  <c:v>95.129310344800004</c:v>
                </c:pt>
                <c:pt idx="95">
                  <c:v>95.474137931000001</c:v>
                </c:pt>
                <c:pt idx="96">
                  <c:v>95.258620689699995</c:v>
                </c:pt>
                <c:pt idx="97">
                  <c:v>95.517241379300003</c:v>
                </c:pt>
                <c:pt idx="98">
                  <c:v>95.7040229885</c:v>
                </c:pt>
                <c:pt idx="99">
                  <c:v>95.445402298900007</c:v>
                </c:pt>
                <c:pt idx="100">
                  <c:v>95.675287356300004</c:v>
                </c:pt>
                <c:pt idx="101">
                  <c:v>95.402298850600005</c:v>
                </c:pt>
                <c:pt idx="102">
                  <c:v>95.718390804600006</c:v>
                </c:pt>
                <c:pt idx="103">
                  <c:v>95.905172413800003</c:v>
                </c:pt>
                <c:pt idx="104">
                  <c:v>95.689655172399995</c:v>
                </c:pt>
                <c:pt idx="105">
                  <c:v>95.689655172399995</c:v>
                </c:pt>
                <c:pt idx="106">
                  <c:v>95.948275862100004</c:v>
                </c:pt>
                <c:pt idx="107">
                  <c:v>95.833333333300004</c:v>
                </c:pt>
                <c:pt idx="108">
                  <c:v>95.862068965500001</c:v>
                </c:pt>
                <c:pt idx="109">
                  <c:v>95.818965517199999</c:v>
                </c:pt>
                <c:pt idx="110">
                  <c:v>95.862068965500001</c:v>
                </c:pt>
                <c:pt idx="111">
                  <c:v>95.847701149399995</c:v>
                </c:pt>
                <c:pt idx="112">
                  <c:v>95.603448275900007</c:v>
                </c:pt>
                <c:pt idx="113">
                  <c:v>95.531609195399994</c:v>
                </c:pt>
                <c:pt idx="114">
                  <c:v>95.876436781600006</c:v>
                </c:pt>
                <c:pt idx="115">
                  <c:v>95.890804597699997</c:v>
                </c:pt>
                <c:pt idx="116">
                  <c:v>96.005747126399996</c:v>
                </c:pt>
                <c:pt idx="117">
                  <c:v>95.991379310300005</c:v>
                </c:pt>
                <c:pt idx="118">
                  <c:v>95.833333333300004</c:v>
                </c:pt>
                <c:pt idx="119">
                  <c:v>95.919540229899994</c:v>
                </c:pt>
                <c:pt idx="120">
                  <c:v>95.977011494300001</c:v>
                </c:pt>
                <c:pt idx="121">
                  <c:v>96.120689655199996</c:v>
                </c:pt>
                <c:pt idx="122">
                  <c:v>95.905172413800003</c:v>
                </c:pt>
                <c:pt idx="123">
                  <c:v>96.005747126399996</c:v>
                </c:pt>
                <c:pt idx="124">
                  <c:v>96.091954023</c:v>
                </c:pt>
                <c:pt idx="125">
                  <c:v>96.106321839100005</c:v>
                </c:pt>
                <c:pt idx="126">
                  <c:v>96.221264367800003</c:v>
                </c:pt>
                <c:pt idx="127">
                  <c:v>96.336206896600004</c:v>
                </c:pt>
                <c:pt idx="128">
                  <c:v>96.178160919500002</c:v>
                </c:pt>
                <c:pt idx="129">
                  <c:v>96.264367816100005</c:v>
                </c:pt>
                <c:pt idx="130">
                  <c:v>96.278735632199997</c:v>
                </c:pt>
                <c:pt idx="131">
                  <c:v>96.020114942500001</c:v>
                </c:pt>
                <c:pt idx="132">
                  <c:v>96.221264367800003</c:v>
                </c:pt>
                <c:pt idx="133">
                  <c:v>96.048850574699998</c:v>
                </c:pt>
                <c:pt idx="134">
                  <c:v>96.278735632199997</c:v>
                </c:pt>
                <c:pt idx="135">
                  <c:v>96.264367816100005</c:v>
                </c:pt>
                <c:pt idx="136">
                  <c:v>96.336206896600004</c:v>
                </c:pt>
                <c:pt idx="137">
                  <c:v>96.479885057499999</c:v>
                </c:pt>
                <c:pt idx="138">
                  <c:v>96.135057471300001</c:v>
                </c:pt>
                <c:pt idx="139">
                  <c:v>96.408045977</c:v>
                </c:pt>
                <c:pt idx="140">
                  <c:v>96.307471264399993</c:v>
                </c:pt>
                <c:pt idx="141">
                  <c:v>96.350574712599993</c:v>
                </c:pt>
                <c:pt idx="142">
                  <c:v>96.293103448300002</c:v>
                </c:pt>
                <c:pt idx="143">
                  <c:v>96.393678160899995</c:v>
                </c:pt>
                <c:pt idx="144">
                  <c:v>96.537356321800004</c:v>
                </c:pt>
                <c:pt idx="145">
                  <c:v>96.479885057499999</c:v>
                </c:pt>
                <c:pt idx="146">
                  <c:v>96.666666666699996</c:v>
                </c:pt>
                <c:pt idx="147">
                  <c:v>96.609195402300003</c:v>
                </c:pt>
                <c:pt idx="148">
                  <c:v>96.422413793100006</c:v>
                </c:pt>
                <c:pt idx="149">
                  <c:v>96.465517241399994</c:v>
                </c:pt>
                <c:pt idx="150">
                  <c:v>96.7959770115</c:v>
                </c:pt>
                <c:pt idx="151">
                  <c:v>96.767241379300003</c:v>
                </c:pt>
                <c:pt idx="152">
                  <c:v>96.724137931000001</c:v>
                </c:pt>
                <c:pt idx="153">
                  <c:v>96.551724137899996</c:v>
                </c:pt>
                <c:pt idx="154">
                  <c:v>96.681034482800001</c:v>
                </c:pt>
                <c:pt idx="155">
                  <c:v>96.422413793100006</c:v>
                </c:pt>
                <c:pt idx="156">
                  <c:v>96.350574712599993</c:v>
                </c:pt>
                <c:pt idx="157">
                  <c:v>96.867816091999998</c:v>
                </c:pt>
                <c:pt idx="158">
                  <c:v>96.752873563199998</c:v>
                </c:pt>
                <c:pt idx="159">
                  <c:v>96.408045977</c:v>
                </c:pt>
                <c:pt idx="160">
                  <c:v>96.7959770115</c:v>
                </c:pt>
                <c:pt idx="161">
                  <c:v>96.724137931000001</c:v>
                </c:pt>
                <c:pt idx="162">
                  <c:v>96.7959770115</c:v>
                </c:pt>
                <c:pt idx="163">
                  <c:v>96.853448275900007</c:v>
                </c:pt>
                <c:pt idx="164">
                  <c:v>96.824712643699996</c:v>
                </c:pt>
                <c:pt idx="165">
                  <c:v>96.853448275900007</c:v>
                </c:pt>
                <c:pt idx="166">
                  <c:v>96.824712643699996</c:v>
                </c:pt>
                <c:pt idx="167">
                  <c:v>96.997126436800002</c:v>
                </c:pt>
                <c:pt idx="168">
                  <c:v>96.853448275900007</c:v>
                </c:pt>
                <c:pt idx="169">
                  <c:v>96.982758620699997</c:v>
                </c:pt>
                <c:pt idx="170">
                  <c:v>97.011494252899993</c:v>
                </c:pt>
                <c:pt idx="171">
                  <c:v>96.925287356300004</c:v>
                </c:pt>
                <c:pt idx="172">
                  <c:v>97.083333333300004</c:v>
                </c:pt>
                <c:pt idx="173">
                  <c:v>97.198275862100004</c:v>
                </c:pt>
                <c:pt idx="174">
                  <c:v>97.255747126399996</c:v>
                </c:pt>
                <c:pt idx="175">
                  <c:v>97.140804597699997</c:v>
                </c:pt>
                <c:pt idx="176">
                  <c:v>97.169540229899994</c:v>
                </c:pt>
                <c:pt idx="177">
                  <c:v>97.155172413800003</c:v>
                </c:pt>
                <c:pt idx="178">
                  <c:v>96.968390804600006</c:v>
                </c:pt>
                <c:pt idx="179">
                  <c:v>97.212643678199996</c:v>
                </c:pt>
                <c:pt idx="180">
                  <c:v>97.083333333300004</c:v>
                </c:pt>
                <c:pt idx="181">
                  <c:v>97.198275862100004</c:v>
                </c:pt>
                <c:pt idx="182">
                  <c:v>97.227011494300001</c:v>
                </c:pt>
                <c:pt idx="183">
                  <c:v>97.241379310300005</c:v>
                </c:pt>
                <c:pt idx="184">
                  <c:v>97.313218390800003</c:v>
                </c:pt>
                <c:pt idx="185">
                  <c:v>97.341954023</c:v>
                </c:pt>
                <c:pt idx="186">
                  <c:v>97.270114942500001</c:v>
                </c:pt>
                <c:pt idx="187">
                  <c:v>97.428160919500002</c:v>
                </c:pt>
                <c:pt idx="188">
                  <c:v>97.370689655199996</c:v>
                </c:pt>
                <c:pt idx="189">
                  <c:v>97.270114942500001</c:v>
                </c:pt>
                <c:pt idx="190">
                  <c:v>97.370689655199996</c:v>
                </c:pt>
                <c:pt idx="191">
                  <c:v>97.428160919500002</c:v>
                </c:pt>
                <c:pt idx="192">
                  <c:v>97.442528735600007</c:v>
                </c:pt>
                <c:pt idx="193">
                  <c:v>97.341954023</c:v>
                </c:pt>
                <c:pt idx="194">
                  <c:v>97.5</c:v>
                </c:pt>
                <c:pt idx="195">
                  <c:v>97.413793103399996</c:v>
                </c:pt>
                <c:pt idx="196">
                  <c:v>97.456896551699998</c:v>
                </c:pt>
                <c:pt idx="197">
                  <c:v>97.471264367800003</c:v>
                </c:pt>
                <c:pt idx="198">
                  <c:v>97.571839080499998</c:v>
                </c:pt>
                <c:pt idx="199">
                  <c:v>97.456896551699998</c:v>
                </c:pt>
                <c:pt idx="200">
                  <c:v>97.543103448300002</c:v>
                </c:pt>
                <c:pt idx="201">
                  <c:v>97.471264367800003</c:v>
                </c:pt>
                <c:pt idx="202">
                  <c:v>97.514367816100005</c:v>
                </c:pt>
                <c:pt idx="203">
                  <c:v>97.543103448300002</c:v>
                </c:pt>
                <c:pt idx="204">
                  <c:v>97.571839080499998</c:v>
                </c:pt>
                <c:pt idx="205">
                  <c:v>97.629310344800004</c:v>
                </c:pt>
                <c:pt idx="206">
                  <c:v>97.571839080499998</c:v>
                </c:pt>
                <c:pt idx="207">
                  <c:v>97.715517241399994</c:v>
                </c:pt>
                <c:pt idx="208">
                  <c:v>97.600574712599993</c:v>
                </c:pt>
                <c:pt idx="209">
                  <c:v>97.571839080499998</c:v>
                </c:pt>
                <c:pt idx="210">
                  <c:v>97.686781609199997</c:v>
                </c:pt>
                <c:pt idx="211">
                  <c:v>97.557471264399993</c:v>
                </c:pt>
                <c:pt idx="212">
                  <c:v>97.701149425300002</c:v>
                </c:pt>
                <c:pt idx="213">
                  <c:v>97.686781609199997</c:v>
                </c:pt>
                <c:pt idx="214">
                  <c:v>97.887931034499999</c:v>
                </c:pt>
                <c:pt idx="215">
                  <c:v>97.787356321800004</c:v>
                </c:pt>
                <c:pt idx="216">
                  <c:v>97.787356321800004</c:v>
                </c:pt>
                <c:pt idx="217">
                  <c:v>97.873563218399994</c:v>
                </c:pt>
                <c:pt idx="218">
                  <c:v>97.830459770100006</c:v>
                </c:pt>
                <c:pt idx="219">
                  <c:v>97.873563218399994</c:v>
                </c:pt>
                <c:pt idx="220">
                  <c:v>97.801724137899996</c:v>
                </c:pt>
                <c:pt idx="221">
                  <c:v>97.945402298900007</c:v>
                </c:pt>
                <c:pt idx="222">
                  <c:v>97.859195402300003</c:v>
                </c:pt>
                <c:pt idx="223">
                  <c:v>97.816091954000001</c:v>
                </c:pt>
                <c:pt idx="224">
                  <c:v>97.887931034499999</c:v>
                </c:pt>
                <c:pt idx="225">
                  <c:v>97.859195402300003</c:v>
                </c:pt>
                <c:pt idx="226">
                  <c:v>97.959770114899996</c:v>
                </c:pt>
                <c:pt idx="227">
                  <c:v>97.873563218399994</c:v>
                </c:pt>
                <c:pt idx="228">
                  <c:v>98.103448275900007</c:v>
                </c:pt>
                <c:pt idx="229">
                  <c:v>97.988505747100007</c:v>
                </c:pt>
                <c:pt idx="230">
                  <c:v>97.959770114899996</c:v>
                </c:pt>
                <c:pt idx="231">
                  <c:v>97.959770114899996</c:v>
                </c:pt>
                <c:pt idx="232">
                  <c:v>97.931034482800001</c:v>
                </c:pt>
                <c:pt idx="233">
                  <c:v>97.974137931000001</c:v>
                </c:pt>
                <c:pt idx="234">
                  <c:v>98.017241379300003</c:v>
                </c:pt>
                <c:pt idx="235">
                  <c:v>97.902298850600005</c:v>
                </c:pt>
                <c:pt idx="236">
                  <c:v>98.060344827600005</c:v>
                </c:pt>
                <c:pt idx="237">
                  <c:v>97.959770114899996</c:v>
                </c:pt>
                <c:pt idx="238">
                  <c:v>97.988505747100007</c:v>
                </c:pt>
                <c:pt idx="239">
                  <c:v>98.060344827600005</c:v>
                </c:pt>
                <c:pt idx="240">
                  <c:v>98.089080459800002</c:v>
                </c:pt>
                <c:pt idx="241">
                  <c:v>98.132183908000002</c:v>
                </c:pt>
                <c:pt idx="242">
                  <c:v>98.103448275900007</c:v>
                </c:pt>
                <c:pt idx="243">
                  <c:v>98.160919540199998</c:v>
                </c:pt>
                <c:pt idx="244">
                  <c:v>98.175287356300004</c:v>
                </c:pt>
                <c:pt idx="245">
                  <c:v>98.189655172399995</c:v>
                </c:pt>
                <c:pt idx="246">
                  <c:v>98.247126436800002</c:v>
                </c:pt>
                <c:pt idx="247">
                  <c:v>98.304597701099993</c:v>
                </c:pt>
                <c:pt idx="248">
                  <c:v>98.333333333300004</c:v>
                </c:pt>
                <c:pt idx="249">
                  <c:v>98.362068965500001</c:v>
                </c:pt>
                <c:pt idx="250">
                  <c:v>98.247126436800002</c:v>
                </c:pt>
                <c:pt idx="251">
                  <c:v>98.304597701099993</c:v>
                </c:pt>
                <c:pt idx="252">
                  <c:v>98.347701149399995</c:v>
                </c:pt>
                <c:pt idx="253">
                  <c:v>98.362068965500001</c:v>
                </c:pt>
                <c:pt idx="254">
                  <c:v>98.362068965500001</c:v>
                </c:pt>
                <c:pt idx="255">
                  <c:v>98.405172413800003</c:v>
                </c:pt>
                <c:pt idx="256">
                  <c:v>98.405172413800003</c:v>
                </c:pt>
                <c:pt idx="257">
                  <c:v>98.376436781600006</c:v>
                </c:pt>
                <c:pt idx="258">
                  <c:v>98.491379310300005</c:v>
                </c:pt>
                <c:pt idx="259">
                  <c:v>98.433908045999999</c:v>
                </c:pt>
                <c:pt idx="260">
                  <c:v>98.520114942500001</c:v>
                </c:pt>
                <c:pt idx="261">
                  <c:v>98.448275862100004</c:v>
                </c:pt>
                <c:pt idx="262">
                  <c:v>98.433908045999999</c:v>
                </c:pt>
                <c:pt idx="263">
                  <c:v>98.491379310300005</c:v>
                </c:pt>
                <c:pt idx="264">
                  <c:v>98.534482758600006</c:v>
                </c:pt>
                <c:pt idx="265">
                  <c:v>98.534482758600006</c:v>
                </c:pt>
                <c:pt idx="266">
                  <c:v>98.563218390800003</c:v>
                </c:pt>
                <c:pt idx="267">
                  <c:v>98.520114942500001</c:v>
                </c:pt>
                <c:pt idx="268">
                  <c:v>98.534482758600006</c:v>
                </c:pt>
                <c:pt idx="269">
                  <c:v>98.591954023</c:v>
                </c:pt>
                <c:pt idx="270">
                  <c:v>98.591954023</c:v>
                </c:pt>
                <c:pt idx="271">
                  <c:v>98.649425287400007</c:v>
                </c:pt>
                <c:pt idx="272">
                  <c:v>98.635057471300001</c:v>
                </c:pt>
                <c:pt idx="273">
                  <c:v>98.764367816100005</c:v>
                </c:pt>
                <c:pt idx="274">
                  <c:v>98.706896551699998</c:v>
                </c:pt>
                <c:pt idx="275">
                  <c:v>98.649425287400007</c:v>
                </c:pt>
                <c:pt idx="276">
                  <c:v>98.735632183899995</c:v>
                </c:pt>
                <c:pt idx="277">
                  <c:v>98.692528735600007</c:v>
                </c:pt>
                <c:pt idx="278">
                  <c:v>98.721264367800003</c:v>
                </c:pt>
                <c:pt idx="279">
                  <c:v>98.793103448300002</c:v>
                </c:pt>
                <c:pt idx="280">
                  <c:v>98.75</c:v>
                </c:pt>
                <c:pt idx="281">
                  <c:v>98.793103448300002</c:v>
                </c:pt>
                <c:pt idx="282">
                  <c:v>98.850574712599993</c:v>
                </c:pt>
                <c:pt idx="283">
                  <c:v>98.821839080499998</c:v>
                </c:pt>
                <c:pt idx="284">
                  <c:v>98.793103448300002</c:v>
                </c:pt>
                <c:pt idx="285">
                  <c:v>98.936781609199997</c:v>
                </c:pt>
                <c:pt idx="286">
                  <c:v>98.879310344800004</c:v>
                </c:pt>
                <c:pt idx="287">
                  <c:v>98.836206896600004</c:v>
                </c:pt>
                <c:pt idx="288">
                  <c:v>98.850574712599993</c:v>
                </c:pt>
                <c:pt idx="289">
                  <c:v>98.879310344800004</c:v>
                </c:pt>
                <c:pt idx="290">
                  <c:v>98.836206896600004</c:v>
                </c:pt>
                <c:pt idx="291">
                  <c:v>98.922413793100006</c:v>
                </c:pt>
                <c:pt idx="292">
                  <c:v>98.922413793100006</c:v>
                </c:pt>
                <c:pt idx="293">
                  <c:v>98.965517241399994</c:v>
                </c:pt>
                <c:pt idx="294">
                  <c:v>98.979885057499999</c:v>
                </c:pt>
                <c:pt idx="295">
                  <c:v>98.979885057499999</c:v>
                </c:pt>
                <c:pt idx="296">
                  <c:v>99.080459770100006</c:v>
                </c:pt>
                <c:pt idx="297">
                  <c:v>98.922413793100006</c:v>
                </c:pt>
                <c:pt idx="298">
                  <c:v>99.037356321800004</c:v>
                </c:pt>
                <c:pt idx="299">
                  <c:v>99.022988505699999</c:v>
                </c:pt>
                <c:pt idx="300">
                  <c:v>98.979885057499999</c:v>
                </c:pt>
                <c:pt idx="301">
                  <c:v>98.994252873600004</c:v>
                </c:pt>
                <c:pt idx="302">
                  <c:v>99.066091954000001</c:v>
                </c:pt>
                <c:pt idx="303">
                  <c:v>99.137931034499999</c:v>
                </c:pt>
                <c:pt idx="304">
                  <c:v>99.181034482800001</c:v>
                </c:pt>
                <c:pt idx="305">
                  <c:v>99.008620689699995</c:v>
                </c:pt>
                <c:pt idx="306">
                  <c:v>99.209770114899996</c:v>
                </c:pt>
                <c:pt idx="307">
                  <c:v>99.137931034499999</c:v>
                </c:pt>
                <c:pt idx="308">
                  <c:v>99.094827586199997</c:v>
                </c:pt>
                <c:pt idx="309">
                  <c:v>99.224137931000001</c:v>
                </c:pt>
                <c:pt idx="310">
                  <c:v>99.123563218399994</c:v>
                </c:pt>
                <c:pt idx="311">
                  <c:v>99.123563218399994</c:v>
                </c:pt>
                <c:pt idx="312">
                  <c:v>99.123563218399994</c:v>
                </c:pt>
                <c:pt idx="313">
                  <c:v>99.137931034499999</c:v>
                </c:pt>
                <c:pt idx="314">
                  <c:v>99.094827586199997</c:v>
                </c:pt>
                <c:pt idx="315">
                  <c:v>99.123563218399994</c:v>
                </c:pt>
                <c:pt idx="316">
                  <c:v>99.252873563199998</c:v>
                </c:pt>
                <c:pt idx="317">
                  <c:v>99.080459770100006</c:v>
                </c:pt>
                <c:pt idx="318">
                  <c:v>99.324712643699996</c:v>
                </c:pt>
                <c:pt idx="319">
                  <c:v>99.267241379300003</c:v>
                </c:pt>
                <c:pt idx="320">
                  <c:v>99.281609195399994</c:v>
                </c:pt>
                <c:pt idx="321">
                  <c:v>99.252873563199998</c:v>
                </c:pt>
                <c:pt idx="322">
                  <c:v>99.324712643699996</c:v>
                </c:pt>
                <c:pt idx="323">
                  <c:v>99.267241379300003</c:v>
                </c:pt>
                <c:pt idx="324">
                  <c:v>99.353448275900007</c:v>
                </c:pt>
                <c:pt idx="325">
                  <c:v>99.382183908000002</c:v>
                </c:pt>
                <c:pt idx="326">
                  <c:v>99.2959770115</c:v>
                </c:pt>
                <c:pt idx="327">
                  <c:v>99.382183908000002</c:v>
                </c:pt>
                <c:pt idx="328">
                  <c:v>99.339080459800002</c:v>
                </c:pt>
                <c:pt idx="329">
                  <c:v>99.310344827600005</c:v>
                </c:pt>
                <c:pt idx="330">
                  <c:v>99.410919540199998</c:v>
                </c:pt>
                <c:pt idx="331">
                  <c:v>99.281609195399994</c:v>
                </c:pt>
                <c:pt idx="332">
                  <c:v>99.425287356300004</c:v>
                </c:pt>
                <c:pt idx="333">
                  <c:v>99.367816091999998</c:v>
                </c:pt>
                <c:pt idx="334">
                  <c:v>99.339080459800002</c:v>
                </c:pt>
                <c:pt idx="335">
                  <c:v>99.425287356300004</c:v>
                </c:pt>
                <c:pt idx="336">
                  <c:v>99.410919540199998</c:v>
                </c:pt>
                <c:pt idx="337">
                  <c:v>99.497126436800002</c:v>
                </c:pt>
                <c:pt idx="338">
                  <c:v>99.468390804600006</c:v>
                </c:pt>
                <c:pt idx="339">
                  <c:v>99.525862068999999</c:v>
                </c:pt>
                <c:pt idx="340">
                  <c:v>99.554597701099993</c:v>
                </c:pt>
                <c:pt idx="341">
                  <c:v>99.612068965500001</c:v>
                </c:pt>
                <c:pt idx="342">
                  <c:v>99.583333333300004</c:v>
                </c:pt>
                <c:pt idx="343">
                  <c:v>99.698275862100004</c:v>
                </c:pt>
                <c:pt idx="344">
                  <c:v>99.698275862100004</c:v>
                </c:pt>
                <c:pt idx="345">
                  <c:v>99.698275862100004</c:v>
                </c:pt>
                <c:pt idx="346">
                  <c:v>99.712643678199996</c:v>
                </c:pt>
                <c:pt idx="347">
                  <c:v>99.727011494300001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final!$A$52</c:f>
              <c:strCache>
                <c:ptCount val="1"/>
                <c:pt idx="0">
                  <c:v>greedy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final!$B$52:$MK$52</c:f>
              <c:numCache>
                <c:formatCode>General</c:formatCode>
                <c:ptCount val="348"/>
                <c:pt idx="0">
                  <c:v>91.666666666699996</c:v>
                </c:pt>
                <c:pt idx="1">
                  <c:v>91.666666666699996</c:v>
                </c:pt>
                <c:pt idx="2">
                  <c:v>91.666666666699996</c:v>
                </c:pt>
                <c:pt idx="3">
                  <c:v>91.666666666699996</c:v>
                </c:pt>
                <c:pt idx="4">
                  <c:v>91.666666666699996</c:v>
                </c:pt>
                <c:pt idx="5">
                  <c:v>91.666666666699996</c:v>
                </c:pt>
                <c:pt idx="6">
                  <c:v>91.666666666699996</c:v>
                </c:pt>
                <c:pt idx="7">
                  <c:v>91.666666666699996</c:v>
                </c:pt>
                <c:pt idx="8">
                  <c:v>91.666666666699996</c:v>
                </c:pt>
                <c:pt idx="9">
                  <c:v>91.666666666699996</c:v>
                </c:pt>
                <c:pt idx="10">
                  <c:v>91.9540229885</c:v>
                </c:pt>
                <c:pt idx="11">
                  <c:v>93.103448275900007</c:v>
                </c:pt>
                <c:pt idx="12">
                  <c:v>92.241379310300005</c:v>
                </c:pt>
                <c:pt idx="13">
                  <c:v>74.137931034499999</c:v>
                </c:pt>
                <c:pt idx="14">
                  <c:v>81.321839080499998</c:v>
                </c:pt>
                <c:pt idx="15">
                  <c:v>82.183908045999999</c:v>
                </c:pt>
                <c:pt idx="16">
                  <c:v>80.172413793100006</c:v>
                </c:pt>
                <c:pt idx="17">
                  <c:v>85.344827586199997</c:v>
                </c:pt>
                <c:pt idx="18">
                  <c:v>81.896551724099993</c:v>
                </c:pt>
                <c:pt idx="19">
                  <c:v>81.034482758600006</c:v>
                </c:pt>
                <c:pt idx="20">
                  <c:v>75.862068965500001</c:v>
                </c:pt>
                <c:pt idx="21">
                  <c:v>81.896551724099993</c:v>
                </c:pt>
                <c:pt idx="22">
                  <c:v>80.172413793100006</c:v>
                </c:pt>
                <c:pt idx="23">
                  <c:v>77.586206896600004</c:v>
                </c:pt>
                <c:pt idx="24">
                  <c:v>83.0459770115</c:v>
                </c:pt>
                <c:pt idx="25">
                  <c:v>90.804597701099993</c:v>
                </c:pt>
                <c:pt idx="26">
                  <c:v>88.505747126399996</c:v>
                </c:pt>
                <c:pt idx="27">
                  <c:v>86.206896551699998</c:v>
                </c:pt>
                <c:pt idx="28">
                  <c:v>86.494252873600004</c:v>
                </c:pt>
                <c:pt idx="29">
                  <c:v>87.356321839100005</c:v>
                </c:pt>
                <c:pt idx="30">
                  <c:v>91.379310344800004</c:v>
                </c:pt>
                <c:pt idx="31">
                  <c:v>95.402298850600005</c:v>
                </c:pt>
                <c:pt idx="32">
                  <c:v>95.402298850600005</c:v>
                </c:pt>
                <c:pt idx="33">
                  <c:v>95.402298850600005</c:v>
                </c:pt>
                <c:pt idx="34">
                  <c:v>95.402298850600005</c:v>
                </c:pt>
                <c:pt idx="35">
                  <c:v>95.402298850600005</c:v>
                </c:pt>
                <c:pt idx="36">
                  <c:v>95.402298850600005</c:v>
                </c:pt>
                <c:pt idx="37">
                  <c:v>95.689655172399995</c:v>
                </c:pt>
                <c:pt idx="38">
                  <c:v>95.402298850600005</c:v>
                </c:pt>
                <c:pt idx="39">
                  <c:v>95.689655172399995</c:v>
                </c:pt>
                <c:pt idx="40">
                  <c:v>95.402298850600005</c:v>
                </c:pt>
                <c:pt idx="41">
                  <c:v>95.689655172399995</c:v>
                </c:pt>
                <c:pt idx="42">
                  <c:v>95.689655172399995</c:v>
                </c:pt>
                <c:pt idx="43">
                  <c:v>87.356321839100005</c:v>
                </c:pt>
                <c:pt idx="44">
                  <c:v>94.252873563199998</c:v>
                </c:pt>
                <c:pt idx="45">
                  <c:v>91.9540229885</c:v>
                </c:pt>
                <c:pt idx="46">
                  <c:v>95.689655172399995</c:v>
                </c:pt>
                <c:pt idx="47">
                  <c:v>95.977011494300001</c:v>
                </c:pt>
                <c:pt idx="48">
                  <c:v>95.977011494300001</c:v>
                </c:pt>
                <c:pt idx="49">
                  <c:v>95.977011494300001</c:v>
                </c:pt>
                <c:pt idx="50">
                  <c:v>95.977011494300001</c:v>
                </c:pt>
                <c:pt idx="51">
                  <c:v>95.977011494300001</c:v>
                </c:pt>
                <c:pt idx="52">
                  <c:v>96.551724137899996</c:v>
                </c:pt>
                <c:pt idx="53">
                  <c:v>95.977011494300001</c:v>
                </c:pt>
                <c:pt idx="54">
                  <c:v>95.402298850600005</c:v>
                </c:pt>
                <c:pt idx="55">
                  <c:v>96.264367816100005</c:v>
                </c:pt>
                <c:pt idx="56">
                  <c:v>95.402298850600005</c:v>
                </c:pt>
                <c:pt idx="57">
                  <c:v>95.689655172399995</c:v>
                </c:pt>
                <c:pt idx="58">
                  <c:v>95.402298850600005</c:v>
                </c:pt>
                <c:pt idx="59">
                  <c:v>95.402298850600005</c:v>
                </c:pt>
                <c:pt idx="60">
                  <c:v>95.402298850600005</c:v>
                </c:pt>
                <c:pt idx="61">
                  <c:v>95.402298850600005</c:v>
                </c:pt>
                <c:pt idx="62">
                  <c:v>95.402298850600005</c:v>
                </c:pt>
                <c:pt idx="63">
                  <c:v>95.689655172399995</c:v>
                </c:pt>
                <c:pt idx="64">
                  <c:v>96.551724137899996</c:v>
                </c:pt>
                <c:pt idx="65">
                  <c:v>96.551724137899996</c:v>
                </c:pt>
                <c:pt idx="66">
                  <c:v>97.126436781600006</c:v>
                </c:pt>
                <c:pt idx="67">
                  <c:v>96.839080459800002</c:v>
                </c:pt>
                <c:pt idx="68">
                  <c:v>96.839080459800002</c:v>
                </c:pt>
                <c:pt idx="69">
                  <c:v>96.264367816100005</c:v>
                </c:pt>
                <c:pt idx="70">
                  <c:v>96.551724137899996</c:v>
                </c:pt>
                <c:pt idx="71">
                  <c:v>96.264367816100005</c:v>
                </c:pt>
                <c:pt idx="72">
                  <c:v>94.540229885100004</c:v>
                </c:pt>
                <c:pt idx="73">
                  <c:v>94.827586206899994</c:v>
                </c:pt>
                <c:pt idx="74">
                  <c:v>95.114942528699999</c:v>
                </c:pt>
                <c:pt idx="75">
                  <c:v>94.252873563199998</c:v>
                </c:pt>
                <c:pt idx="76">
                  <c:v>94.540229885100004</c:v>
                </c:pt>
                <c:pt idx="77">
                  <c:v>94.252873563199998</c:v>
                </c:pt>
                <c:pt idx="78">
                  <c:v>95.402298850600005</c:v>
                </c:pt>
                <c:pt idx="79">
                  <c:v>95.689655172399995</c:v>
                </c:pt>
                <c:pt idx="80">
                  <c:v>95.402298850600005</c:v>
                </c:pt>
                <c:pt idx="81">
                  <c:v>95.114942528699999</c:v>
                </c:pt>
                <c:pt idx="82">
                  <c:v>93.678160919500002</c:v>
                </c:pt>
                <c:pt idx="83">
                  <c:v>94.252873563199998</c:v>
                </c:pt>
                <c:pt idx="84">
                  <c:v>94.540229885100004</c:v>
                </c:pt>
                <c:pt idx="85">
                  <c:v>94.540229885100004</c:v>
                </c:pt>
                <c:pt idx="86">
                  <c:v>95.114942528699999</c:v>
                </c:pt>
                <c:pt idx="87">
                  <c:v>94.252873563199998</c:v>
                </c:pt>
                <c:pt idx="88">
                  <c:v>94.827586206899994</c:v>
                </c:pt>
                <c:pt idx="89">
                  <c:v>94.252873563199998</c:v>
                </c:pt>
                <c:pt idx="90">
                  <c:v>94.540229885100004</c:v>
                </c:pt>
                <c:pt idx="91">
                  <c:v>94.540229885100004</c:v>
                </c:pt>
                <c:pt idx="92">
                  <c:v>93.965517241399994</c:v>
                </c:pt>
                <c:pt idx="93">
                  <c:v>93.390804597699997</c:v>
                </c:pt>
                <c:pt idx="94">
                  <c:v>93.965517241399994</c:v>
                </c:pt>
                <c:pt idx="95">
                  <c:v>93.390804597699997</c:v>
                </c:pt>
                <c:pt idx="96">
                  <c:v>94.540229885100004</c:v>
                </c:pt>
                <c:pt idx="97">
                  <c:v>93.678160919500002</c:v>
                </c:pt>
                <c:pt idx="98">
                  <c:v>94.252873563199998</c:v>
                </c:pt>
                <c:pt idx="99">
                  <c:v>93.965517241399994</c:v>
                </c:pt>
                <c:pt idx="100">
                  <c:v>93.965517241399994</c:v>
                </c:pt>
                <c:pt idx="101">
                  <c:v>94.252873563199998</c:v>
                </c:pt>
                <c:pt idx="102">
                  <c:v>93.390804597699997</c:v>
                </c:pt>
                <c:pt idx="103">
                  <c:v>93.390804597699997</c:v>
                </c:pt>
                <c:pt idx="104">
                  <c:v>93.390804597699997</c:v>
                </c:pt>
                <c:pt idx="105">
                  <c:v>93.678160919500002</c:v>
                </c:pt>
                <c:pt idx="106">
                  <c:v>93.965517241399994</c:v>
                </c:pt>
                <c:pt idx="107">
                  <c:v>93.965517241399994</c:v>
                </c:pt>
                <c:pt idx="108">
                  <c:v>94.252873563199998</c:v>
                </c:pt>
                <c:pt idx="109">
                  <c:v>93.103448275900007</c:v>
                </c:pt>
                <c:pt idx="110">
                  <c:v>93.965517241399994</c:v>
                </c:pt>
                <c:pt idx="111">
                  <c:v>94.252873563199998</c:v>
                </c:pt>
                <c:pt idx="112">
                  <c:v>93.390804597699997</c:v>
                </c:pt>
                <c:pt idx="113">
                  <c:v>93.678160919500002</c:v>
                </c:pt>
                <c:pt idx="114">
                  <c:v>94.252873563199998</c:v>
                </c:pt>
                <c:pt idx="115">
                  <c:v>93.678160919500002</c:v>
                </c:pt>
                <c:pt idx="116">
                  <c:v>94.540229885100004</c:v>
                </c:pt>
                <c:pt idx="117">
                  <c:v>94.540229885100004</c:v>
                </c:pt>
                <c:pt idx="118">
                  <c:v>95.114942528699999</c:v>
                </c:pt>
                <c:pt idx="119">
                  <c:v>94.827586206899994</c:v>
                </c:pt>
                <c:pt idx="120">
                  <c:v>94.540229885100004</c:v>
                </c:pt>
                <c:pt idx="121">
                  <c:v>95.114942528699999</c:v>
                </c:pt>
                <c:pt idx="122">
                  <c:v>95.114942528699999</c:v>
                </c:pt>
                <c:pt idx="123">
                  <c:v>94.540229885100004</c:v>
                </c:pt>
                <c:pt idx="124">
                  <c:v>95.114942528699999</c:v>
                </c:pt>
                <c:pt idx="125">
                  <c:v>95.114942528699999</c:v>
                </c:pt>
                <c:pt idx="126">
                  <c:v>95.114942528699999</c:v>
                </c:pt>
                <c:pt idx="127">
                  <c:v>94.827586206899994</c:v>
                </c:pt>
                <c:pt idx="128">
                  <c:v>94.540229885100004</c:v>
                </c:pt>
                <c:pt idx="129">
                  <c:v>95.114942528699999</c:v>
                </c:pt>
                <c:pt idx="130">
                  <c:v>94.827586206899994</c:v>
                </c:pt>
                <c:pt idx="131">
                  <c:v>94.827586206899994</c:v>
                </c:pt>
                <c:pt idx="132">
                  <c:v>95.114942528699999</c:v>
                </c:pt>
                <c:pt idx="133">
                  <c:v>94.540229885100004</c:v>
                </c:pt>
                <c:pt idx="134">
                  <c:v>95.114942528699999</c:v>
                </c:pt>
                <c:pt idx="135">
                  <c:v>94.827586206899994</c:v>
                </c:pt>
                <c:pt idx="136">
                  <c:v>94.540229885100004</c:v>
                </c:pt>
                <c:pt idx="137">
                  <c:v>93.678160919500002</c:v>
                </c:pt>
                <c:pt idx="138">
                  <c:v>94.827586206899994</c:v>
                </c:pt>
                <c:pt idx="139">
                  <c:v>94.827586206899994</c:v>
                </c:pt>
                <c:pt idx="140">
                  <c:v>95.114942528699999</c:v>
                </c:pt>
                <c:pt idx="141">
                  <c:v>93.965517241399994</c:v>
                </c:pt>
                <c:pt idx="142">
                  <c:v>93.678160919500002</c:v>
                </c:pt>
                <c:pt idx="143">
                  <c:v>93.965517241399994</c:v>
                </c:pt>
                <c:pt idx="144">
                  <c:v>95.114942528699999</c:v>
                </c:pt>
                <c:pt idx="145">
                  <c:v>96.839080459800002</c:v>
                </c:pt>
                <c:pt idx="146">
                  <c:v>96.551724137899996</c:v>
                </c:pt>
                <c:pt idx="147">
                  <c:v>96.264367816100005</c:v>
                </c:pt>
                <c:pt idx="148">
                  <c:v>96.264367816100005</c:v>
                </c:pt>
                <c:pt idx="149">
                  <c:v>95.689655172399995</c:v>
                </c:pt>
                <c:pt idx="150">
                  <c:v>96.264367816100005</c:v>
                </c:pt>
                <c:pt idx="151">
                  <c:v>95.402298850600005</c:v>
                </c:pt>
                <c:pt idx="152">
                  <c:v>96.839080459800002</c:v>
                </c:pt>
                <c:pt idx="153">
                  <c:v>96.839080459800002</c:v>
                </c:pt>
                <c:pt idx="154">
                  <c:v>97.413793103399996</c:v>
                </c:pt>
                <c:pt idx="155">
                  <c:v>97.413793103399996</c:v>
                </c:pt>
                <c:pt idx="156">
                  <c:v>97.413793103399996</c:v>
                </c:pt>
                <c:pt idx="157">
                  <c:v>97.413793103399996</c:v>
                </c:pt>
                <c:pt idx="158">
                  <c:v>97.413793103399996</c:v>
                </c:pt>
                <c:pt idx="159">
                  <c:v>97.413793103399996</c:v>
                </c:pt>
                <c:pt idx="160">
                  <c:v>97.413793103399996</c:v>
                </c:pt>
                <c:pt idx="161">
                  <c:v>97.413793103399996</c:v>
                </c:pt>
                <c:pt idx="162">
                  <c:v>97.413793103399996</c:v>
                </c:pt>
                <c:pt idx="163">
                  <c:v>97.413793103399996</c:v>
                </c:pt>
                <c:pt idx="164">
                  <c:v>97.413793103399996</c:v>
                </c:pt>
                <c:pt idx="165">
                  <c:v>97.413793103399996</c:v>
                </c:pt>
                <c:pt idx="166">
                  <c:v>97.413793103399996</c:v>
                </c:pt>
                <c:pt idx="167">
                  <c:v>97.413793103399996</c:v>
                </c:pt>
                <c:pt idx="168">
                  <c:v>97.413793103399996</c:v>
                </c:pt>
                <c:pt idx="169">
                  <c:v>97.413793103399996</c:v>
                </c:pt>
                <c:pt idx="170">
                  <c:v>97.413793103399996</c:v>
                </c:pt>
                <c:pt idx="171">
                  <c:v>97.413793103399996</c:v>
                </c:pt>
                <c:pt idx="172">
                  <c:v>97.413793103399996</c:v>
                </c:pt>
                <c:pt idx="173">
                  <c:v>97.413793103399996</c:v>
                </c:pt>
                <c:pt idx="174">
                  <c:v>97.413793103399996</c:v>
                </c:pt>
                <c:pt idx="175">
                  <c:v>97.413793103399996</c:v>
                </c:pt>
                <c:pt idx="176">
                  <c:v>97.413793103399996</c:v>
                </c:pt>
                <c:pt idx="177">
                  <c:v>97.413793103399996</c:v>
                </c:pt>
                <c:pt idx="178">
                  <c:v>97.413793103399996</c:v>
                </c:pt>
                <c:pt idx="179">
                  <c:v>97.413793103399996</c:v>
                </c:pt>
                <c:pt idx="180">
                  <c:v>97.413793103399996</c:v>
                </c:pt>
                <c:pt idx="181">
                  <c:v>97.413793103399996</c:v>
                </c:pt>
                <c:pt idx="182">
                  <c:v>97.413793103399996</c:v>
                </c:pt>
                <c:pt idx="183">
                  <c:v>97.413793103399996</c:v>
                </c:pt>
                <c:pt idx="184">
                  <c:v>97.413793103399996</c:v>
                </c:pt>
                <c:pt idx="185">
                  <c:v>97.413793103399996</c:v>
                </c:pt>
                <c:pt idx="186">
                  <c:v>97.413793103399996</c:v>
                </c:pt>
                <c:pt idx="187">
                  <c:v>97.413793103399996</c:v>
                </c:pt>
                <c:pt idx="188">
                  <c:v>97.413793103399996</c:v>
                </c:pt>
                <c:pt idx="189">
                  <c:v>97.413793103399996</c:v>
                </c:pt>
                <c:pt idx="190">
                  <c:v>97.413793103399996</c:v>
                </c:pt>
                <c:pt idx="191">
                  <c:v>97.413793103399996</c:v>
                </c:pt>
                <c:pt idx="192">
                  <c:v>97.413793103399996</c:v>
                </c:pt>
                <c:pt idx="193">
                  <c:v>97.413793103399996</c:v>
                </c:pt>
                <c:pt idx="194">
                  <c:v>97.413793103399996</c:v>
                </c:pt>
                <c:pt idx="195">
                  <c:v>97.413793103399996</c:v>
                </c:pt>
                <c:pt idx="196">
                  <c:v>97.413793103399996</c:v>
                </c:pt>
                <c:pt idx="197">
                  <c:v>97.413793103399996</c:v>
                </c:pt>
                <c:pt idx="198">
                  <c:v>97.413793103399996</c:v>
                </c:pt>
                <c:pt idx="199">
                  <c:v>97.413793103399996</c:v>
                </c:pt>
                <c:pt idx="200">
                  <c:v>97.413793103399996</c:v>
                </c:pt>
                <c:pt idx="201">
                  <c:v>97.413793103399996</c:v>
                </c:pt>
                <c:pt idx="202">
                  <c:v>97.413793103399996</c:v>
                </c:pt>
                <c:pt idx="203">
                  <c:v>97.413793103399996</c:v>
                </c:pt>
                <c:pt idx="204">
                  <c:v>97.413793103399996</c:v>
                </c:pt>
                <c:pt idx="205">
                  <c:v>97.413793103399996</c:v>
                </c:pt>
                <c:pt idx="206">
                  <c:v>97.413793103399996</c:v>
                </c:pt>
                <c:pt idx="207">
                  <c:v>97.413793103399996</c:v>
                </c:pt>
                <c:pt idx="208">
                  <c:v>97.413793103399996</c:v>
                </c:pt>
                <c:pt idx="209">
                  <c:v>97.413793103399996</c:v>
                </c:pt>
                <c:pt idx="210">
                  <c:v>97.413793103399996</c:v>
                </c:pt>
                <c:pt idx="211">
                  <c:v>97.413793103399996</c:v>
                </c:pt>
                <c:pt idx="212">
                  <c:v>98.275862068999999</c:v>
                </c:pt>
                <c:pt idx="213">
                  <c:v>98.563218390800003</c:v>
                </c:pt>
                <c:pt idx="214">
                  <c:v>98.563218390800003</c:v>
                </c:pt>
                <c:pt idx="215">
                  <c:v>98.850574712599993</c:v>
                </c:pt>
                <c:pt idx="216">
                  <c:v>98.850574712599993</c:v>
                </c:pt>
                <c:pt idx="217">
                  <c:v>98.850574712599993</c:v>
                </c:pt>
                <c:pt idx="218">
                  <c:v>98.850574712599993</c:v>
                </c:pt>
                <c:pt idx="219">
                  <c:v>99.712643678199996</c:v>
                </c:pt>
                <c:pt idx="220">
                  <c:v>99.712643678199996</c:v>
                </c:pt>
                <c:pt idx="221">
                  <c:v>99.712643678199996</c:v>
                </c:pt>
                <c:pt idx="222">
                  <c:v>99.712643678199996</c:v>
                </c:pt>
                <c:pt idx="223">
                  <c:v>99.137931034499999</c:v>
                </c:pt>
                <c:pt idx="224">
                  <c:v>99.712643678199996</c:v>
                </c:pt>
                <c:pt idx="225">
                  <c:v>99.712643678199996</c:v>
                </c:pt>
                <c:pt idx="226">
                  <c:v>99.712643678199996</c:v>
                </c:pt>
                <c:pt idx="227">
                  <c:v>99.712643678199996</c:v>
                </c:pt>
                <c:pt idx="228">
                  <c:v>99.712643678199996</c:v>
                </c:pt>
                <c:pt idx="229">
                  <c:v>99.712643678199996</c:v>
                </c:pt>
                <c:pt idx="230">
                  <c:v>99.712643678199996</c:v>
                </c:pt>
                <c:pt idx="231">
                  <c:v>99.712643678199996</c:v>
                </c:pt>
                <c:pt idx="232">
                  <c:v>99.712643678199996</c:v>
                </c:pt>
                <c:pt idx="233">
                  <c:v>99.712643678199996</c:v>
                </c:pt>
                <c:pt idx="234">
                  <c:v>99.712643678199996</c:v>
                </c:pt>
                <c:pt idx="235">
                  <c:v>99.712643678199996</c:v>
                </c:pt>
                <c:pt idx="236">
                  <c:v>99.712643678199996</c:v>
                </c:pt>
                <c:pt idx="237">
                  <c:v>99.712643678199996</c:v>
                </c:pt>
                <c:pt idx="238">
                  <c:v>99.137931034499999</c:v>
                </c:pt>
                <c:pt idx="239">
                  <c:v>99.137931034499999</c:v>
                </c:pt>
                <c:pt idx="240">
                  <c:v>99.712643678199996</c:v>
                </c:pt>
                <c:pt idx="241">
                  <c:v>99.712643678199996</c:v>
                </c:pt>
                <c:pt idx="242">
                  <c:v>99.712643678199996</c:v>
                </c:pt>
                <c:pt idx="243">
                  <c:v>99.712643678199996</c:v>
                </c:pt>
                <c:pt idx="244">
                  <c:v>99.712643678199996</c:v>
                </c:pt>
                <c:pt idx="245">
                  <c:v>99.712643678199996</c:v>
                </c:pt>
                <c:pt idx="246">
                  <c:v>99.712643678199996</c:v>
                </c:pt>
                <c:pt idx="247">
                  <c:v>99.712643678199996</c:v>
                </c:pt>
                <c:pt idx="248">
                  <c:v>99.712643678199996</c:v>
                </c:pt>
                <c:pt idx="249">
                  <c:v>99.712643678199996</c:v>
                </c:pt>
                <c:pt idx="250">
                  <c:v>99.712643678199996</c:v>
                </c:pt>
                <c:pt idx="251">
                  <c:v>99.712643678199996</c:v>
                </c:pt>
                <c:pt idx="252">
                  <c:v>99.712643678199996</c:v>
                </c:pt>
                <c:pt idx="253">
                  <c:v>99.712643678199996</c:v>
                </c:pt>
                <c:pt idx="254">
                  <c:v>99.712643678199996</c:v>
                </c:pt>
                <c:pt idx="255">
                  <c:v>99.712643678199996</c:v>
                </c:pt>
                <c:pt idx="256">
                  <c:v>99.712643678199996</c:v>
                </c:pt>
                <c:pt idx="257">
                  <c:v>99.712643678199996</c:v>
                </c:pt>
                <c:pt idx="258">
                  <c:v>99.712643678199996</c:v>
                </c:pt>
                <c:pt idx="259">
                  <c:v>99.712643678199996</c:v>
                </c:pt>
                <c:pt idx="260">
                  <c:v>99.712643678199996</c:v>
                </c:pt>
                <c:pt idx="261">
                  <c:v>99.712643678199996</c:v>
                </c:pt>
                <c:pt idx="262">
                  <c:v>99.712643678199996</c:v>
                </c:pt>
                <c:pt idx="263">
                  <c:v>99.712643678199996</c:v>
                </c:pt>
                <c:pt idx="264">
                  <c:v>99.712643678199996</c:v>
                </c:pt>
                <c:pt idx="265">
                  <c:v>99.712643678199996</c:v>
                </c:pt>
                <c:pt idx="266">
                  <c:v>99.712643678199996</c:v>
                </c:pt>
                <c:pt idx="267">
                  <c:v>99.712643678199996</c:v>
                </c:pt>
                <c:pt idx="268">
                  <c:v>99.712643678199996</c:v>
                </c:pt>
                <c:pt idx="269">
                  <c:v>99.137931034499999</c:v>
                </c:pt>
                <c:pt idx="270">
                  <c:v>99.712643678199996</c:v>
                </c:pt>
                <c:pt idx="271">
                  <c:v>99.712643678199996</c:v>
                </c:pt>
                <c:pt idx="272">
                  <c:v>99.712643678199996</c:v>
                </c:pt>
                <c:pt idx="273">
                  <c:v>99.712643678199996</c:v>
                </c:pt>
                <c:pt idx="274">
                  <c:v>99.137931034499999</c:v>
                </c:pt>
                <c:pt idx="275">
                  <c:v>99.712643678199996</c:v>
                </c:pt>
                <c:pt idx="276">
                  <c:v>99.712643678199996</c:v>
                </c:pt>
                <c:pt idx="277">
                  <c:v>99.712643678199996</c:v>
                </c:pt>
                <c:pt idx="278">
                  <c:v>99.712643678199996</c:v>
                </c:pt>
                <c:pt idx="279">
                  <c:v>99.712643678199996</c:v>
                </c:pt>
                <c:pt idx="280">
                  <c:v>99.712643678199996</c:v>
                </c:pt>
                <c:pt idx="281">
                  <c:v>99.712643678199996</c:v>
                </c:pt>
                <c:pt idx="282">
                  <c:v>99.712643678199996</c:v>
                </c:pt>
                <c:pt idx="283">
                  <c:v>99.712643678199996</c:v>
                </c:pt>
                <c:pt idx="284">
                  <c:v>99.712643678199996</c:v>
                </c:pt>
                <c:pt idx="285">
                  <c:v>99.712643678199996</c:v>
                </c:pt>
                <c:pt idx="286">
                  <c:v>99.712643678199996</c:v>
                </c:pt>
                <c:pt idx="287">
                  <c:v>99.425287356300004</c:v>
                </c:pt>
                <c:pt idx="288">
                  <c:v>99.712643678199996</c:v>
                </c:pt>
                <c:pt idx="289">
                  <c:v>99.712643678199996</c:v>
                </c:pt>
                <c:pt idx="290">
                  <c:v>99.712643678199996</c:v>
                </c:pt>
                <c:pt idx="291">
                  <c:v>99.712643678199996</c:v>
                </c:pt>
                <c:pt idx="292">
                  <c:v>99.712643678199996</c:v>
                </c:pt>
                <c:pt idx="293">
                  <c:v>99.712643678199996</c:v>
                </c:pt>
                <c:pt idx="294">
                  <c:v>99.712643678199996</c:v>
                </c:pt>
                <c:pt idx="295">
                  <c:v>99.712643678199996</c:v>
                </c:pt>
                <c:pt idx="296">
                  <c:v>99.712643678199996</c:v>
                </c:pt>
                <c:pt idx="297">
                  <c:v>99.137931034499999</c:v>
                </c:pt>
                <c:pt idx="298">
                  <c:v>99.712643678199996</c:v>
                </c:pt>
                <c:pt idx="299">
                  <c:v>99.712643678199996</c:v>
                </c:pt>
                <c:pt idx="300">
                  <c:v>99.712643678199996</c:v>
                </c:pt>
                <c:pt idx="301">
                  <c:v>99.712643678199996</c:v>
                </c:pt>
                <c:pt idx="302">
                  <c:v>99.712643678199996</c:v>
                </c:pt>
                <c:pt idx="303">
                  <c:v>99.712643678199996</c:v>
                </c:pt>
                <c:pt idx="304">
                  <c:v>99.712643678199996</c:v>
                </c:pt>
                <c:pt idx="305">
                  <c:v>99.712643678199996</c:v>
                </c:pt>
                <c:pt idx="306">
                  <c:v>99.425287356300004</c:v>
                </c:pt>
                <c:pt idx="307">
                  <c:v>99.712643678199996</c:v>
                </c:pt>
                <c:pt idx="308">
                  <c:v>99.712643678199996</c:v>
                </c:pt>
                <c:pt idx="309">
                  <c:v>99.712643678199996</c:v>
                </c:pt>
                <c:pt idx="310">
                  <c:v>99.712643678199996</c:v>
                </c:pt>
                <c:pt idx="311">
                  <c:v>99.712643678199996</c:v>
                </c:pt>
                <c:pt idx="312">
                  <c:v>99.712643678199996</c:v>
                </c:pt>
                <c:pt idx="313">
                  <c:v>99.712643678199996</c:v>
                </c:pt>
                <c:pt idx="314">
                  <c:v>99.712643678199996</c:v>
                </c:pt>
                <c:pt idx="315">
                  <c:v>99.712643678199996</c:v>
                </c:pt>
                <c:pt idx="316">
                  <c:v>99.712643678199996</c:v>
                </c:pt>
                <c:pt idx="317">
                  <c:v>99.712643678199996</c:v>
                </c:pt>
                <c:pt idx="318">
                  <c:v>99.712643678199996</c:v>
                </c:pt>
                <c:pt idx="319">
                  <c:v>99.137931034499999</c:v>
                </c:pt>
                <c:pt idx="320">
                  <c:v>99.712643678199996</c:v>
                </c:pt>
                <c:pt idx="321">
                  <c:v>99.712643678199996</c:v>
                </c:pt>
                <c:pt idx="322">
                  <c:v>99.712643678199996</c:v>
                </c:pt>
                <c:pt idx="323">
                  <c:v>99.712643678199996</c:v>
                </c:pt>
                <c:pt idx="324">
                  <c:v>99.712643678199996</c:v>
                </c:pt>
                <c:pt idx="325">
                  <c:v>99.712643678199996</c:v>
                </c:pt>
                <c:pt idx="326">
                  <c:v>99.712643678199996</c:v>
                </c:pt>
                <c:pt idx="327">
                  <c:v>99.137931034499999</c:v>
                </c:pt>
                <c:pt idx="328">
                  <c:v>99.712643678199996</c:v>
                </c:pt>
                <c:pt idx="329">
                  <c:v>99.712643678199996</c:v>
                </c:pt>
                <c:pt idx="330">
                  <c:v>99.712643678199996</c:v>
                </c:pt>
                <c:pt idx="331">
                  <c:v>98.563218390800003</c:v>
                </c:pt>
                <c:pt idx="332">
                  <c:v>99.712643678199996</c:v>
                </c:pt>
                <c:pt idx="333">
                  <c:v>99.712643678199996</c:v>
                </c:pt>
                <c:pt idx="334">
                  <c:v>99.712643678199996</c:v>
                </c:pt>
                <c:pt idx="335">
                  <c:v>99.712643678199996</c:v>
                </c:pt>
                <c:pt idx="336">
                  <c:v>99.712643678199996</c:v>
                </c:pt>
                <c:pt idx="337">
                  <c:v>99.712643678199996</c:v>
                </c:pt>
                <c:pt idx="338">
                  <c:v>99.712643678199996</c:v>
                </c:pt>
                <c:pt idx="339">
                  <c:v>99.712643678199996</c:v>
                </c:pt>
                <c:pt idx="340">
                  <c:v>99.712643678199996</c:v>
                </c:pt>
                <c:pt idx="341">
                  <c:v>99.712643678199996</c:v>
                </c:pt>
                <c:pt idx="342">
                  <c:v>99.712643678199996</c:v>
                </c:pt>
                <c:pt idx="343">
                  <c:v>99.712643678199996</c:v>
                </c:pt>
                <c:pt idx="344">
                  <c:v>99.712643678199996</c:v>
                </c:pt>
                <c:pt idx="345">
                  <c:v>99.712643678199996</c:v>
                </c:pt>
                <c:pt idx="346">
                  <c:v>99.712643678199996</c:v>
                </c:pt>
                <c:pt idx="347">
                  <c:v>99.712643678199996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final!$A$53</c:f>
              <c:strCache>
                <c:ptCount val="1"/>
                <c:pt idx="0">
                  <c:v>LC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final!$B$53:$MK$53</c:f>
              <c:numCache>
                <c:formatCode>General</c:formatCode>
                <c:ptCount val="348"/>
                <c:pt idx="0">
                  <c:v>91.666666666699996</c:v>
                </c:pt>
                <c:pt idx="1">
                  <c:v>91.666666666699996</c:v>
                </c:pt>
                <c:pt idx="2">
                  <c:v>10.632183908</c:v>
                </c:pt>
                <c:pt idx="3">
                  <c:v>74.425287356300004</c:v>
                </c:pt>
                <c:pt idx="4">
                  <c:v>91.666666666699996</c:v>
                </c:pt>
                <c:pt idx="5">
                  <c:v>91.666666666699996</c:v>
                </c:pt>
                <c:pt idx="6">
                  <c:v>91.666666666699996</c:v>
                </c:pt>
                <c:pt idx="7">
                  <c:v>91.666666666699996</c:v>
                </c:pt>
                <c:pt idx="8">
                  <c:v>91.666666666699996</c:v>
                </c:pt>
                <c:pt idx="9">
                  <c:v>91.666666666699996</c:v>
                </c:pt>
                <c:pt idx="10">
                  <c:v>91.666666666699996</c:v>
                </c:pt>
                <c:pt idx="11">
                  <c:v>92.528735632199997</c:v>
                </c:pt>
                <c:pt idx="12">
                  <c:v>94.252873563199998</c:v>
                </c:pt>
                <c:pt idx="13">
                  <c:v>94.540229885100004</c:v>
                </c:pt>
                <c:pt idx="14">
                  <c:v>94.540229885100004</c:v>
                </c:pt>
                <c:pt idx="15">
                  <c:v>94.827586206899994</c:v>
                </c:pt>
                <c:pt idx="16">
                  <c:v>94.827586206899994</c:v>
                </c:pt>
                <c:pt idx="17">
                  <c:v>94.827586206899994</c:v>
                </c:pt>
                <c:pt idx="18">
                  <c:v>95.114942528699999</c:v>
                </c:pt>
                <c:pt idx="19">
                  <c:v>95.402298850600005</c:v>
                </c:pt>
                <c:pt idx="20">
                  <c:v>95.402298850600005</c:v>
                </c:pt>
                <c:pt idx="21">
                  <c:v>95.402298850600005</c:v>
                </c:pt>
                <c:pt idx="22">
                  <c:v>95.977011494300001</c:v>
                </c:pt>
                <c:pt idx="23">
                  <c:v>95.977011494300001</c:v>
                </c:pt>
                <c:pt idx="24">
                  <c:v>95.977011494300001</c:v>
                </c:pt>
                <c:pt idx="25">
                  <c:v>95.977011494300001</c:v>
                </c:pt>
                <c:pt idx="26">
                  <c:v>95.977011494300001</c:v>
                </c:pt>
                <c:pt idx="27">
                  <c:v>95.977011494300001</c:v>
                </c:pt>
                <c:pt idx="28">
                  <c:v>95.977011494300001</c:v>
                </c:pt>
                <c:pt idx="29">
                  <c:v>95.977011494300001</c:v>
                </c:pt>
                <c:pt idx="30">
                  <c:v>95.977011494300001</c:v>
                </c:pt>
                <c:pt idx="31">
                  <c:v>95.977011494300001</c:v>
                </c:pt>
                <c:pt idx="32">
                  <c:v>95.977011494300001</c:v>
                </c:pt>
                <c:pt idx="33">
                  <c:v>95.977011494300001</c:v>
                </c:pt>
                <c:pt idx="34">
                  <c:v>95.977011494300001</c:v>
                </c:pt>
                <c:pt idx="35">
                  <c:v>96.264367816100005</c:v>
                </c:pt>
                <c:pt idx="36">
                  <c:v>96.264367816100005</c:v>
                </c:pt>
                <c:pt idx="37">
                  <c:v>96.264367816100005</c:v>
                </c:pt>
                <c:pt idx="38">
                  <c:v>96.264367816100005</c:v>
                </c:pt>
                <c:pt idx="39">
                  <c:v>96.264367816100005</c:v>
                </c:pt>
                <c:pt idx="40">
                  <c:v>96.264367816100005</c:v>
                </c:pt>
                <c:pt idx="41">
                  <c:v>96.264367816100005</c:v>
                </c:pt>
                <c:pt idx="42">
                  <c:v>96.551724137899996</c:v>
                </c:pt>
                <c:pt idx="43">
                  <c:v>96.264367816100005</c:v>
                </c:pt>
                <c:pt idx="44">
                  <c:v>96.264367816100005</c:v>
                </c:pt>
                <c:pt idx="45">
                  <c:v>96.264367816100005</c:v>
                </c:pt>
                <c:pt idx="46">
                  <c:v>96.264367816100005</c:v>
                </c:pt>
                <c:pt idx="47">
                  <c:v>96.264367816100005</c:v>
                </c:pt>
                <c:pt idx="48">
                  <c:v>96.264367816100005</c:v>
                </c:pt>
                <c:pt idx="49">
                  <c:v>96.551724137899996</c:v>
                </c:pt>
                <c:pt idx="50">
                  <c:v>96.551724137899996</c:v>
                </c:pt>
                <c:pt idx="51">
                  <c:v>96.551724137899996</c:v>
                </c:pt>
                <c:pt idx="52">
                  <c:v>96.264367816100005</c:v>
                </c:pt>
                <c:pt idx="53">
                  <c:v>96.264367816100005</c:v>
                </c:pt>
                <c:pt idx="54">
                  <c:v>96.264367816100005</c:v>
                </c:pt>
                <c:pt idx="55">
                  <c:v>96.264367816100005</c:v>
                </c:pt>
                <c:pt idx="56">
                  <c:v>96.264367816100005</c:v>
                </c:pt>
                <c:pt idx="57">
                  <c:v>96.264367816100005</c:v>
                </c:pt>
                <c:pt idx="58">
                  <c:v>96.264367816100005</c:v>
                </c:pt>
                <c:pt idx="59">
                  <c:v>96.264367816100005</c:v>
                </c:pt>
                <c:pt idx="60">
                  <c:v>96.264367816100005</c:v>
                </c:pt>
                <c:pt idx="61">
                  <c:v>96.264367816100005</c:v>
                </c:pt>
                <c:pt idx="62">
                  <c:v>96.551724137899996</c:v>
                </c:pt>
                <c:pt idx="63">
                  <c:v>96.264367816100005</c:v>
                </c:pt>
                <c:pt idx="64">
                  <c:v>96.264367816100005</c:v>
                </c:pt>
                <c:pt idx="65">
                  <c:v>96.264367816100005</c:v>
                </c:pt>
                <c:pt idx="66">
                  <c:v>96.551724137899996</c:v>
                </c:pt>
                <c:pt idx="67">
                  <c:v>96.551724137899996</c:v>
                </c:pt>
                <c:pt idx="68">
                  <c:v>96.551724137899996</c:v>
                </c:pt>
                <c:pt idx="69">
                  <c:v>96.264367816100005</c:v>
                </c:pt>
                <c:pt idx="70">
                  <c:v>96.839080459800002</c:v>
                </c:pt>
                <c:pt idx="71">
                  <c:v>96.839080459800002</c:v>
                </c:pt>
                <c:pt idx="72">
                  <c:v>96.839080459800002</c:v>
                </c:pt>
                <c:pt idx="73">
                  <c:v>97.126436781600006</c:v>
                </c:pt>
                <c:pt idx="74">
                  <c:v>97.126436781600006</c:v>
                </c:pt>
                <c:pt idx="75">
                  <c:v>96.839080459800002</c:v>
                </c:pt>
                <c:pt idx="76">
                  <c:v>97.126436781600006</c:v>
                </c:pt>
                <c:pt idx="77">
                  <c:v>97.701149425300002</c:v>
                </c:pt>
                <c:pt idx="78">
                  <c:v>97.701149425300002</c:v>
                </c:pt>
                <c:pt idx="79">
                  <c:v>97.988505747100007</c:v>
                </c:pt>
                <c:pt idx="80">
                  <c:v>98.275862068999999</c:v>
                </c:pt>
                <c:pt idx="81">
                  <c:v>97.988505747100007</c:v>
                </c:pt>
                <c:pt idx="82">
                  <c:v>97.988505747100007</c:v>
                </c:pt>
                <c:pt idx="83">
                  <c:v>97.988505747100007</c:v>
                </c:pt>
                <c:pt idx="84">
                  <c:v>98.275862068999999</c:v>
                </c:pt>
                <c:pt idx="85">
                  <c:v>98.563218390800003</c:v>
                </c:pt>
                <c:pt idx="86">
                  <c:v>98.563218390800003</c:v>
                </c:pt>
                <c:pt idx="87">
                  <c:v>98.563218390800003</c:v>
                </c:pt>
                <c:pt idx="88">
                  <c:v>98.850574712599993</c:v>
                </c:pt>
                <c:pt idx="89">
                  <c:v>98.563218390800003</c:v>
                </c:pt>
                <c:pt idx="90">
                  <c:v>98.850574712599993</c:v>
                </c:pt>
                <c:pt idx="91">
                  <c:v>98.850574712599993</c:v>
                </c:pt>
                <c:pt idx="92">
                  <c:v>99.137931034499999</c:v>
                </c:pt>
                <c:pt idx="93">
                  <c:v>99.137931034499999</c:v>
                </c:pt>
                <c:pt idx="94">
                  <c:v>98.850574712599993</c:v>
                </c:pt>
                <c:pt idx="95">
                  <c:v>99.137931034499999</c:v>
                </c:pt>
                <c:pt idx="96">
                  <c:v>98.850574712599993</c:v>
                </c:pt>
                <c:pt idx="97">
                  <c:v>98.850574712599993</c:v>
                </c:pt>
                <c:pt idx="98">
                  <c:v>98.850574712599993</c:v>
                </c:pt>
                <c:pt idx="99">
                  <c:v>98.850574712599993</c:v>
                </c:pt>
                <c:pt idx="100">
                  <c:v>98.850574712599993</c:v>
                </c:pt>
                <c:pt idx="101">
                  <c:v>99.137931034499999</c:v>
                </c:pt>
                <c:pt idx="102">
                  <c:v>98.850574712599993</c:v>
                </c:pt>
                <c:pt idx="103">
                  <c:v>99.137931034499999</c:v>
                </c:pt>
                <c:pt idx="104">
                  <c:v>98.850574712599993</c:v>
                </c:pt>
                <c:pt idx="105">
                  <c:v>98.850574712599993</c:v>
                </c:pt>
                <c:pt idx="106">
                  <c:v>98.850574712599993</c:v>
                </c:pt>
                <c:pt idx="107">
                  <c:v>98.850574712599993</c:v>
                </c:pt>
                <c:pt idx="108">
                  <c:v>99.137931034499999</c:v>
                </c:pt>
                <c:pt idx="109">
                  <c:v>99.137931034499999</c:v>
                </c:pt>
                <c:pt idx="110">
                  <c:v>99.137931034499999</c:v>
                </c:pt>
                <c:pt idx="111">
                  <c:v>98.850574712599993</c:v>
                </c:pt>
                <c:pt idx="112">
                  <c:v>99.137931034499999</c:v>
                </c:pt>
                <c:pt idx="113">
                  <c:v>99.137931034499999</c:v>
                </c:pt>
                <c:pt idx="114">
                  <c:v>99.137931034499999</c:v>
                </c:pt>
                <c:pt idx="115">
                  <c:v>99.137931034499999</c:v>
                </c:pt>
                <c:pt idx="116">
                  <c:v>99.137931034499999</c:v>
                </c:pt>
                <c:pt idx="117">
                  <c:v>99.137931034499999</c:v>
                </c:pt>
                <c:pt idx="118">
                  <c:v>98.850574712599993</c:v>
                </c:pt>
                <c:pt idx="119">
                  <c:v>99.137931034499999</c:v>
                </c:pt>
                <c:pt idx="120">
                  <c:v>99.137931034499999</c:v>
                </c:pt>
                <c:pt idx="121">
                  <c:v>98.850574712599993</c:v>
                </c:pt>
                <c:pt idx="122">
                  <c:v>99.137931034499999</c:v>
                </c:pt>
                <c:pt idx="123">
                  <c:v>98.850574712599993</c:v>
                </c:pt>
                <c:pt idx="124">
                  <c:v>98.850574712599993</c:v>
                </c:pt>
                <c:pt idx="125">
                  <c:v>99.137931034499999</c:v>
                </c:pt>
                <c:pt idx="126">
                  <c:v>98.850574712599993</c:v>
                </c:pt>
                <c:pt idx="127">
                  <c:v>98.850574712599993</c:v>
                </c:pt>
                <c:pt idx="128">
                  <c:v>99.137931034499999</c:v>
                </c:pt>
                <c:pt idx="129">
                  <c:v>99.137931034499999</c:v>
                </c:pt>
                <c:pt idx="130">
                  <c:v>98.850574712599993</c:v>
                </c:pt>
                <c:pt idx="131">
                  <c:v>98.850574712599993</c:v>
                </c:pt>
                <c:pt idx="132">
                  <c:v>98.850574712599993</c:v>
                </c:pt>
                <c:pt idx="133">
                  <c:v>99.137931034499999</c:v>
                </c:pt>
                <c:pt idx="134">
                  <c:v>99.137931034499999</c:v>
                </c:pt>
                <c:pt idx="135">
                  <c:v>99.137931034499999</c:v>
                </c:pt>
                <c:pt idx="136">
                  <c:v>99.137931034499999</c:v>
                </c:pt>
                <c:pt idx="137">
                  <c:v>99.137931034499999</c:v>
                </c:pt>
                <c:pt idx="138">
                  <c:v>98.850574712599993</c:v>
                </c:pt>
                <c:pt idx="139">
                  <c:v>98.850574712599993</c:v>
                </c:pt>
                <c:pt idx="140">
                  <c:v>99.137931034499999</c:v>
                </c:pt>
                <c:pt idx="141">
                  <c:v>99.137931034499999</c:v>
                </c:pt>
                <c:pt idx="142">
                  <c:v>99.137931034499999</c:v>
                </c:pt>
                <c:pt idx="143">
                  <c:v>98.850574712599993</c:v>
                </c:pt>
                <c:pt idx="144">
                  <c:v>98.850574712599993</c:v>
                </c:pt>
                <c:pt idx="145">
                  <c:v>99.137931034499999</c:v>
                </c:pt>
                <c:pt idx="146">
                  <c:v>99.137931034499999</c:v>
                </c:pt>
                <c:pt idx="147">
                  <c:v>99.137931034499999</c:v>
                </c:pt>
                <c:pt idx="148">
                  <c:v>98.850574712599993</c:v>
                </c:pt>
                <c:pt idx="149">
                  <c:v>99.137931034499999</c:v>
                </c:pt>
                <c:pt idx="150">
                  <c:v>98.850574712599993</c:v>
                </c:pt>
                <c:pt idx="151">
                  <c:v>99.137931034499999</c:v>
                </c:pt>
                <c:pt idx="152">
                  <c:v>99.137931034499999</c:v>
                </c:pt>
                <c:pt idx="153">
                  <c:v>99.137931034499999</c:v>
                </c:pt>
                <c:pt idx="154">
                  <c:v>99.137931034499999</c:v>
                </c:pt>
                <c:pt idx="155">
                  <c:v>98.850574712599993</c:v>
                </c:pt>
                <c:pt idx="156">
                  <c:v>99.137931034499999</c:v>
                </c:pt>
                <c:pt idx="157">
                  <c:v>99.425287356300004</c:v>
                </c:pt>
                <c:pt idx="158">
                  <c:v>99.425287356300004</c:v>
                </c:pt>
                <c:pt idx="159">
                  <c:v>99.712643678199996</c:v>
                </c:pt>
                <c:pt idx="160">
                  <c:v>99.712643678199996</c:v>
                </c:pt>
                <c:pt idx="161">
                  <c:v>99.712643678199996</c:v>
                </c:pt>
                <c:pt idx="162">
                  <c:v>99.712643678199996</c:v>
                </c:pt>
                <c:pt idx="163">
                  <c:v>99.712643678199996</c:v>
                </c:pt>
                <c:pt idx="164">
                  <c:v>99.712643678199996</c:v>
                </c:pt>
                <c:pt idx="165">
                  <c:v>99.712643678199996</c:v>
                </c:pt>
                <c:pt idx="166">
                  <c:v>99.712643678199996</c:v>
                </c:pt>
                <c:pt idx="167">
                  <c:v>99.712643678199996</c:v>
                </c:pt>
                <c:pt idx="168">
                  <c:v>99.712643678199996</c:v>
                </c:pt>
                <c:pt idx="169">
                  <c:v>99.425287356300004</c:v>
                </c:pt>
                <c:pt idx="170">
                  <c:v>99.425287356300004</c:v>
                </c:pt>
                <c:pt idx="171">
                  <c:v>99.712643678199996</c:v>
                </c:pt>
                <c:pt idx="172">
                  <c:v>99.712643678199996</c:v>
                </c:pt>
                <c:pt idx="173">
                  <c:v>99.712643678199996</c:v>
                </c:pt>
                <c:pt idx="174">
                  <c:v>99.712643678199996</c:v>
                </c:pt>
                <c:pt idx="175">
                  <c:v>99.425287356300004</c:v>
                </c:pt>
                <c:pt idx="176">
                  <c:v>99.712643678199996</c:v>
                </c:pt>
                <c:pt idx="177">
                  <c:v>99.425287356300004</c:v>
                </c:pt>
                <c:pt idx="178">
                  <c:v>99.712643678199996</c:v>
                </c:pt>
                <c:pt idx="179">
                  <c:v>99.712643678199996</c:v>
                </c:pt>
                <c:pt idx="180">
                  <c:v>99.425287356300004</c:v>
                </c:pt>
                <c:pt idx="181">
                  <c:v>99.712643678199996</c:v>
                </c:pt>
                <c:pt idx="182">
                  <c:v>99.712643678199996</c:v>
                </c:pt>
                <c:pt idx="183">
                  <c:v>99.137931034499999</c:v>
                </c:pt>
                <c:pt idx="184">
                  <c:v>99.712643678199996</c:v>
                </c:pt>
                <c:pt idx="185">
                  <c:v>99.712643678199996</c:v>
                </c:pt>
                <c:pt idx="186">
                  <c:v>98.563218390800003</c:v>
                </c:pt>
                <c:pt idx="187">
                  <c:v>99.712643678199996</c:v>
                </c:pt>
                <c:pt idx="188">
                  <c:v>99.425287356300004</c:v>
                </c:pt>
                <c:pt idx="189">
                  <c:v>99.712643678199996</c:v>
                </c:pt>
                <c:pt idx="190">
                  <c:v>99.712643678199996</c:v>
                </c:pt>
                <c:pt idx="191">
                  <c:v>99.137931034499999</c:v>
                </c:pt>
                <c:pt idx="192">
                  <c:v>99.712643678199996</c:v>
                </c:pt>
                <c:pt idx="193">
                  <c:v>99.712643678199996</c:v>
                </c:pt>
                <c:pt idx="194">
                  <c:v>99.712643678199996</c:v>
                </c:pt>
                <c:pt idx="195">
                  <c:v>99.712643678199996</c:v>
                </c:pt>
                <c:pt idx="196">
                  <c:v>99.712643678199996</c:v>
                </c:pt>
                <c:pt idx="197">
                  <c:v>99.712643678199996</c:v>
                </c:pt>
                <c:pt idx="198">
                  <c:v>99.137931034499999</c:v>
                </c:pt>
                <c:pt idx="199">
                  <c:v>99.712643678199996</c:v>
                </c:pt>
                <c:pt idx="200">
                  <c:v>99.712643678199996</c:v>
                </c:pt>
                <c:pt idx="201">
                  <c:v>99.712643678199996</c:v>
                </c:pt>
                <c:pt idx="202">
                  <c:v>99.712643678199996</c:v>
                </c:pt>
                <c:pt idx="203">
                  <c:v>99.712643678199996</c:v>
                </c:pt>
                <c:pt idx="204">
                  <c:v>99.712643678199996</c:v>
                </c:pt>
                <c:pt idx="205">
                  <c:v>99.712643678199996</c:v>
                </c:pt>
                <c:pt idx="206">
                  <c:v>99.712643678199996</c:v>
                </c:pt>
                <c:pt idx="207">
                  <c:v>99.712643678199996</c:v>
                </c:pt>
                <c:pt idx="208">
                  <c:v>99.712643678199996</c:v>
                </c:pt>
                <c:pt idx="209">
                  <c:v>99.712643678199996</c:v>
                </c:pt>
                <c:pt idx="210">
                  <c:v>99.712643678199996</c:v>
                </c:pt>
                <c:pt idx="211">
                  <c:v>99.712643678199996</c:v>
                </c:pt>
                <c:pt idx="212">
                  <c:v>99.712643678199996</c:v>
                </c:pt>
                <c:pt idx="213">
                  <c:v>99.712643678199996</c:v>
                </c:pt>
                <c:pt idx="214">
                  <c:v>99.712643678199996</c:v>
                </c:pt>
                <c:pt idx="215">
                  <c:v>99.712643678199996</c:v>
                </c:pt>
                <c:pt idx="216">
                  <c:v>99.712643678199996</c:v>
                </c:pt>
                <c:pt idx="217">
                  <c:v>99.712643678199996</c:v>
                </c:pt>
                <c:pt idx="218">
                  <c:v>99.712643678199996</c:v>
                </c:pt>
                <c:pt idx="219">
                  <c:v>99.712643678199996</c:v>
                </c:pt>
                <c:pt idx="220">
                  <c:v>99.712643678199996</c:v>
                </c:pt>
                <c:pt idx="221">
                  <c:v>99.712643678199996</c:v>
                </c:pt>
                <c:pt idx="222">
                  <c:v>99.712643678199996</c:v>
                </c:pt>
                <c:pt idx="223">
                  <c:v>99.712643678199996</c:v>
                </c:pt>
                <c:pt idx="224">
                  <c:v>99.712643678199996</c:v>
                </c:pt>
                <c:pt idx="225">
                  <c:v>99.712643678199996</c:v>
                </c:pt>
                <c:pt idx="226">
                  <c:v>99.712643678199996</c:v>
                </c:pt>
                <c:pt idx="227">
                  <c:v>99.712643678199996</c:v>
                </c:pt>
                <c:pt idx="228">
                  <c:v>99.712643678199996</c:v>
                </c:pt>
                <c:pt idx="229">
                  <c:v>99.712643678199996</c:v>
                </c:pt>
                <c:pt idx="230">
                  <c:v>99.712643678199996</c:v>
                </c:pt>
                <c:pt idx="231">
                  <c:v>98.563218390800003</c:v>
                </c:pt>
                <c:pt idx="232">
                  <c:v>99.712643678199996</c:v>
                </c:pt>
                <c:pt idx="233">
                  <c:v>99.712643678199996</c:v>
                </c:pt>
                <c:pt idx="234">
                  <c:v>99.712643678199996</c:v>
                </c:pt>
                <c:pt idx="235">
                  <c:v>99.712643678199996</c:v>
                </c:pt>
                <c:pt idx="236">
                  <c:v>99.712643678199996</c:v>
                </c:pt>
                <c:pt idx="237">
                  <c:v>98.563218390800003</c:v>
                </c:pt>
                <c:pt idx="238">
                  <c:v>99.712643678199996</c:v>
                </c:pt>
                <c:pt idx="239">
                  <c:v>99.712643678199996</c:v>
                </c:pt>
                <c:pt idx="240">
                  <c:v>99.712643678199996</c:v>
                </c:pt>
                <c:pt idx="241">
                  <c:v>99.712643678199996</c:v>
                </c:pt>
                <c:pt idx="242">
                  <c:v>99.712643678199996</c:v>
                </c:pt>
                <c:pt idx="243">
                  <c:v>99.712643678199996</c:v>
                </c:pt>
                <c:pt idx="244">
                  <c:v>99.137931034499999</c:v>
                </c:pt>
                <c:pt idx="245">
                  <c:v>99.712643678199996</c:v>
                </c:pt>
                <c:pt idx="246">
                  <c:v>99.712643678199996</c:v>
                </c:pt>
                <c:pt idx="247">
                  <c:v>99.712643678199996</c:v>
                </c:pt>
                <c:pt idx="248">
                  <c:v>99.712643678199996</c:v>
                </c:pt>
                <c:pt idx="249">
                  <c:v>99.712643678199996</c:v>
                </c:pt>
                <c:pt idx="250">
                  <c:v>99.712643678199996</c:v>
                </c:pt>
                <c:pt idx="251">
                  <c:v>99.712643678199996</c:v>
                </c:pt>
                <c:pt idx="252">
                  <c:v>99.712643678199996</c:v>
                </c:pt>
                <c:pt idx="253">
                  <c:v>99.712643678199996</c:v>
                </c:pt>
                <c:pt idx="254">
                  <c:v>99.712643678199996</c:v>
                </c:pt>
                <c:pt idx="255">
                  <c:v>99.712643678199996</c:v>
                </c:pt>
                <c:pt idx="256">
                  <c:v>99.712643678199996</c:v>
                </c:pt>
                <c:pt idx="257">
                  <c:v>99.712643678199996</c:v>
                </c:pt>
                <c:pt idx="258">
                  <c:v>99.712643678199996</c:v>
                </c:pt>
                <c:pt idx="259">
                  <c:v>99.712643678199996</c:v>
                </c:pt>
                <c:pt idx="260">
                  <c:v>99.712643678199996</c:v>
                </c:pt>
                <c:pt idx="261">
                  <c:v>99.712643678199996</c:v>
                </c:pt>
                <c:pt idx="262">
                  <c:v>99.712643678199996</c:v>
                </c:pt>
                <c:pt idx="263">
                  <c:v>99.712643678199996</c:v>
                </c:pt>
                <c:pt idx="264">
                  <c:v>99.712643678199996</c:v>
                </c:pt>
                <c:pt idx="265">
                  <c:v>99.712643678199996</c:v>
                </c:pt>
                <c:pt idx="266">
                  <c:v>99.712643678199996</c:v>
                </c:pt>
                <c:pt idx="267">
                  <c:v>99.712643678199996</c:v>
                </c:pt>
                <c:pt idx="268">
                  <c:v>99.712643678199996</c:v>
                </c:pt>
                <c:pt idx="269">
                  <c:v>99.712643678199996</c:v>
                </c:pt>
                <c:pt idx="270">
                  <c:v>99.712643678199996</c:v>
                </c:pt>
                <c:pt idx="271">
                  <c:v>99.137931034499999</c:v>
                </c:pt>
                <c:pt idx="272">
                  <c:v>99.712643678199996</c:v>
                </c:pt>
                <c:pt idx="273">
                  <c:v>99.712643678199996</c:v>
                </c:pt>
                <c:pt idx="274">
                  <c:v>99.712643678199996</c:v>
                </c:pt>
                <c:pt idx="275">
                  <c:v>99.712643678199996</c:v>
                </c:pt>
                <c:pt idx="276">
                  <c:v>99.712643678199996</c:v>
                </c:pt>
                <c:pt idx="277">
                  <c:v>99.712643678199996</c:v>
                </c:pt>
                <c:pt idx="278">
                  <c:v>99.712643678199996</c:v>
                </c:pt>
                <c:pt idx="279">
                  <c:v>99.712643678199996</c:v>
                </c:pt>
                <c:pt idx="280">
                  <c:v>99.712643678199996</c:v>
                </c:pt>
                <c:pt idx="281">
                  <c:v>99.712643678199996</c:v>
                </c:pt>
                <c:pt idx="282">
                  <c:v>99.712643678199996</c:v>
                </c:pt>
                <c:pt idx="283">
                  <c:v>99.712643678199996</c:v>
                </c:pt>
                <c:pt idx="284">
                  <c:v>99.712643678199996</c:v>
                </c:pt>
                <c:pt idx="285">
                  <c:v>99.712643678199996</c:v>
                </c:pt>
                <c:pt idx="286">
                  <c:v>99.712643678199996</c:v>
                </c:pt>
                <c:pt idx="287">
                  <c:v>99.712643678199996</c:v>
                </c:pt>
                <c:pt idx="288">
                  <c:v>99.712643678199996</c:v>
                </c:pt>
                <c:pt idx="289">
                  <c:v>99.712643678199996</c:v>
                </c:pt>
                <c:pt idx="290">
                  <c:v>99.712643678199996</c:v>
                </c:pt>
                <c:pt idx="291">
                  <c:v>99.712643678199996</c:v>
                </c:pt>
                <c:pt idx="292">
                  <c:v>99.712643678199996</c:v>
                </c:pt>
                <c:pt idx="293">
                  <c:v>99.712643678199996</c:v>
                </c:pt>
                <c:pt idx="294">
                  <c:v>99.712643678199996</c:v>
                </c:pt>
                <c:pt idx="295">
                  <c:v>99.425287356300004</c:v>
                </c:pt>
                <c:pt idx="296">
                  <c:v>99.712643678199996</c:v>
                </c:pt>
                <c:pt idx="297">
                  <c:v>99.712643678199996</c:v>
                </c:pt>
                <c:pt idx="298">
                  <c:v>99.712643678199996</c:v>
                </c:pt>
                <c:pt idx="299">
                  <c:v>99.712643678199996</c:v>
                </c:pt>
                <c:pt idx="300">
                  <c:v>99.712643678199996</c:v>
                </c:pt>
                <c:pt idx="301">
                  <c:v>99.712643678199996</c:v>
                </c:pt>
                <c:pt idx="302">
                  <c:v>99.712643678199996</c:v>
                </c:pt>
                <c:pt idx="303">
                  <c:v>99.712643678199996</c:v>
                </c:pt>
                <c:pt idx="304">
                  <c:v>99.712643678199996</c:v>
                </c:pt>
                <c:pt idx="305">
                  <c:v>99.712643678199996</c:v>
                </c:pt>
                <c:pt idx="306">
                  <c:v>99.712643678199996</c:v>
                </c:pt>
                <c:pt idx="307">
                  <c:v>99.712643678199996</c:v>
                </c:pt>
                <c:pt idx="308">
                  <c:v>99.712643678199996</c:v>
                </c:pt>
                <c:pt idx="309">
                  <c:v>99.712643678199996</c:v>
                </c:pt>
                <c:pt idx="310">
                  <c:v>99.712643678199996</c:v>
                </c:pt>
                <c:pt idx="311">
                  <c:v>99.712643678199996</c:v>
                </c:pt>
                <c:pt idx="312">
                  <c:v>99.712643678199996</c:v>
                </c:pt>
                <c:pt idx="313">
                  <c:v>99.712643678199996</c:v>
                </c:pt>
                <c:pt idx="314">
                  <c:v>99.712643678199996</c:v>
                </c:pt>
                <c:pt idx="315">
                  <c:v>99.712643678199996</c:v>
                </c:pt>
                <c:pt idx="316">
                  <c:v>99.712643678199996</c:v>
                </c:pt>
                <c:pt idx="317">
                  <c:v>99.712643678199996</c:v>
                </c:pt>
                <c:pt idx="318">
                  <c:v>99.712643678199996</c:v>
                </c:pt>
                <c:pt idx="319">
                  <c:v>99.712643678199996</c:v>
                </c:pt>
                <c:pt idx="320">
                  <c:v>99.712643678199996</c:v>
                </c:pt>
                <c:pt idx="321">
                  <c:v>99.712643678199996</c:v>
                </c:pt>
                <c:pt idx="322">
                  <c:v>99.712643678199996</c:v>
                </c:pt>
                <c:pt idx="323">
                  <c:v>99.712643678199996</c:v>
                </c:pt>
                <c:pt idx="324">
                  <c:v>99.712643678199996</c:v>
                </c:pt>
                <c:pt idx="325">
                  <c:v>99.712643678199996</c:v>
                </c:pt>
                <c:pt idx="326">
                  <c:v>99.712643678199996</c:v>
                </c:pt>
                <c:pt idx="327">
                  <c:v>99.712643678199996</c:v>
                </c:pt>
                <c:pt idx="328">
                  <c:v>99.712643678199996</c:v>
                </c:pt>
                <c:pt idx="329">
                  <c:v>99.712643678199996</c:v>
                </c:pt>
                <c:pt idx="330">
                  <c:v>99.712643678199996</c:v>
                </c:pt>
                <c:pt idx="331">
                  <c:v>99.712643678199996</c:v>
                </c:pt>
                <c:pt idx="332">
                  <c:v>99.712643678199996</c:v>
                </c:pt>
                <c:pt idx="333">
                  <c:v>99.712643678199996</c:v>
                </c:pt>
                <c:pt idx="334">
                  <c:v>99.712643678199996</c:v>
                </c:pt>
                <c:pt idx="335">
                  <c:v>99.137931034499999</c:v>
                </c:pt>
                <c:pt idx="336">
                  <c:v>99.712643678199996</c:v>
                </c:pt>
                <c:pt idx="337">
                  <c:v>99.712643678199996</c:v>
                </c:pt>
                <c:pt idx="338">
                  <c:v>99.712643678199996</c:v>
                </c:pt>
                <c:pt idx="339">
                  <c:v>99.712643678199996</c:v>
                </c:pt>
                <c:pt idx="340">
                  <c:v>99.712643678199996</c:v>
                </c:pt>
                <c:pt idx="341">
                  <c:v>99.712643678199996</c:v>
                </c:pt>
                <c:pt idx="342">
                  <c:v>99.712643678199996</c:v>
                </c:pt>
                <c:pt idx="343">
                  <c:v>99.712643678199996</c:v>
                </c:pt>
                <c:pt idx="344">
                  <c:v>99.712643678199996</c:v>
                </c:pt>
                <c:pt idx="345">
                  <c:v>99.712643678199996</c:v>
                </c:pt>
                <c:pt idx="346">
                  <c:v>99.712643678199996</c:v>
                </c:pt>
                <c:pt idx="347">
                  <c:v>99.712643678199996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896704"/>
        <c:axId val="370897264"/>
      </c:lineChart>
      <c:catAx>
        <c:axId val="370896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0897264"/>
        <c:crosses val="autoZero"/>
        <c:auto val="1"/>
        <c:lblAlgn val="ctr"/>
        <c:lblOffset val="100"/>
        <c:noMultiLvlLbl val="0"/>
      </c:catAx>
      <c:valAx>
        <c:axId val="370897264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08967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random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final!$A$75</c:f>
              <c:strCache>
                <c:ptCount val="1"/>
                <c:pt idx="0">
                  <c:v>state-feature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final!$B$75:$CF$75</c:f>
              <c:numCache>
                <c:formatCode>General</c:formatCode>
                <c:ptCount val="83"/>
                <c:pt idx="0">
                  <c:v>50</c:v>
                </c:pt>
                <c:pt idx="1">
                  <c:v>54.216867469900002</c:v>
                </c:pt>
                <c:pt idx="2">
                  <c:v>55.301204819299997</c:v>
                </c:pt>
                <c:pt idx="3">
                  <c:v>56.8674698795</c:v>
                </c:pt>
                <c:pt idx="4">
                  <c:v>59.156626506000002</c:v>
                </c:pt>
                <c:pt idx="5">
                  <c:v>59.819277108400001</c:v>
                </c:pt>
                <c:pt idx="6">
                  <c:v>61.325301204799999</c:v>
                </c:pt>
                <c:pt idx="7">
                  <c:v>60.0602409639</c:v>
                </c:pt>
                <c:pt idx="8">
                  <c:v>62.951807228900002</c:v>
                </c:pt>
                <c:pt idx="9">
                  <c:v>66.144578313300002</c:v>
                </c:pt>
                <c:pt idx="10">
                  <c:v>66.626506024099996</c:v>
                </c:pt>
                <c:pt idx="11">
                  <c:v>71.445783132499997</c:v>
                </c:pt>
                <c:pt idx="12">
                  <c:v>71.084337349400002</c:v>
                </c:pt>
                <c:pt idx="13">
                  <c:v>73.915662650599998</c:v>
                </c:pt>
                <c:pt idx="14">
                  <c:v>73.674698795200001</c:v>
                </c:pt>
                <c:pt idx="15">
                  <c:v>74.879518072300002</c:v>
                </c:pt>
                <c:pt idx="16">
                  <c:v>76.084337349400002</c:v>
                </c:pt>
                <c:pt idx="17">
                  <c:v>78.554216867500003</c:v>
                </c:pt>
                <c:pt idx="18">
                  <c:v>78.734939759</c:v>
                </c:pt>
                <c:pt idx="19">
                  <c:v>79.578313253000005</c:v>
                </c:pt>
                <c:pt idx="20">
                  <c:v>81.325301204799999</c:v>
                </c:pt>
                <c:pt idx="21">
                  <c:v>81.927710843400007</c:v>
                </c:pt>
                <c:pt idx="22">
                  <c:v>84.156626505999995</c:v>
                </c:pt>
                <c:pt idx="23">
                  <c:v>85.903614457800003</c:v>
                </c:pt>
                <c:pt idx="24">
                  <c:v>86.746987951799994</c:v>
                </c:pt>
                <c:pt idx="25">
                  <c:v>87.951807228899995</c:v>
                </c:pt>
                <c:pt idx="26">
                  <c:v>87.349397590400002</c:v>
                </c:pt>
                <c:pt idx="27">
                  <c:v>88.614457831300001</c:v>
                </c:pt>
                <c:pt idx="28">
                  <c:v>88.915662650599998</c:v>
                </c:pt>
                <c:pt idx="29">
                  <c:v>88.855421686699998</c:v>
                </c:pt>
                <c:pt idx="30">
                  <c:v>90.722891566300007</c:v>
                </c:pt>
                <c:pt idx="31">
                  <c:v>90.421686746999995</c:v>
                </c:pt>
                <c:pt idx="32">
                  <c:v>90.963855421700003</c:v>
                </c:pt>
                <c:pt idx="33">
                  <c:v>91.746987951799994</c:v>
                </c:pt>
                <c:pt idx="34">
                  <c:v>91.686746987999996</c:v>
                </c:pt>
                <c:pt idx="35">
                  <c:v>91.626506024099996</c:v>
                </c:pt>
                <c:pt idx="36">
                  <c:v>92.650602409599998</c:v>
                </c:pt>
                <c:pt idx="37">
                  <c:v>94.216867469899995</c:v>
                </c:pt>
                <c:pt idx="38">
                  <c:v>95.301204819299997</c:v>
                </c:pt>
                <c:pt idx="39">
                  <c:v>95.602409638599994</c:v>
                </c:pt>
                <c:pt idx="40">
                  <c:v>96.144578313300002</c:v>
                </c:pt>
                <c:pt idx="41">
                  <c:v>96.2048192771</c:v>
                </c:pt>
                <c:pt idx="42">
                  <c:v>96.746987951799994</c:v>
                </c:pt>
                <c:pt idx="43">
                  <c:v>97.409638554200001</c:v>
                </c:pt>
                <c:pt idx="44">
                  <c:v>97.530120481899999</c:v>
                </c:pt>
                <c:pt idx="45">
                  <c:v>97.228915662700004</c:v>
                </c:pt>
                <c:pt idx="46">
                  <c:v>97.228915662700004</c:v>
                </c:pt>
                <c:pt idx="47">
                  <c:v>97.349397590400002</c:v>
                </c:pt>
                <c:pt idx="48">
                  <c:v>97.469879518100001</c:v>
                </c:pt>
                <c:pt idx="49">
                  <c:v>97.650602409599998</c:v>
                </c:pt>
                <c:pt idx="50">
                  <c:v>97.650602409599998</c:v>
                </c:pt>
                <c:pt idx="51">
                  <c:v>98.433734939800004</c:v>
                </c:pt>
                <c:pt idx="52">
                  <c:v>98.072289156599993</c:v>
                </c:pt>
                <c:pt idx="53">
                  <c:v>98.072289156599993</c:v>
                </c:pt>
                <c:pt idx="54">
                  <c:v>98.072289156599993</c:v>
                </c:pt>
                <c:pt idx="55">
                  <c:v>98.072289156599993</c:v>
                </c:pt>
                <c:pt idx="56">
                  <c:v>98.313253012000004</c:v>
                </c:pt>
                <c:pt idx="57">
                  <c:v>98.313253012000004</c:v>
                </c:pt>
                <c:pt idx="58">
                  <c:v>98.734939759</c:v>
                </c:pt>
                <c:pt idx="59">
                  <c:v>98.975903614499998</c:v>
                </c:pt>
                <c:pt idx="60">
                  <c:v>98.915662650599998</c:v>
                </c:pt>
                <c:pt idx="61">
                  <c:v>98.915662650599998</c:v>
                </c:pt>
                <c:pt idx="62">
                  <c:v>99.096385542199997</c:v>
                </c:pt>
                <c:pt idx="63">
                  <c:v>99.216867469899995</c:v>
                </c:pt>
                <c:pt idx="64">
                  <c:v>99.277108433699993</c:v>
                </c:pt>
                <c:pt idx="65">
                  <c:v>99.337349397599993</c:v>
                </c:pt>
                <c:pt idx="66">
                  <c:v>99.457831325300006</c:v>
                </c:pt>
                <c:pt idx="67">
                  <c:v>99.397590361400006</c:v>
                </c:pt>
                <c:pt idx="68">
                  <c:v>99.457831325300006</c:v>
                </c:pt>
                <c:pt idx="69">
                  <c:v>99.819277108400001</c:v>
                </c:pt>
                <c:pt idx="70">
                  <c:v>99.819277108400001</c:v>
                </c:pt>
                <c:pt idx="71">
                  <c:v>99.759036144600003</c:v>
                </c:pt>
                <c:pt idx="72">
                  <c:v>99.879518072300002</c:v>
                </c:pt>
                <c:pt idx="73">
                  <c:v>99.879518072300002</c:v>
                </c:pt>
                <c:pt idx="74">
                  <c:v>99.9397590361</c:v>
                </c:pt>
                <c:pt idx="75">
                  <c:v>99.9397590361</c:v>
                </c:pt>
                <c:pt idx="76">
                  <c:v>99.9397590361</c:v>
                </c:pt>
                <c:pt idx="77">
                  <c:v>100</c:v>
                </c:pt>
                <c:pt idx="78">
                  <c:v>99.9397590361</c:v>
                </c:pt>
                <c:pt idx="79">
                  <c:v>99.9397590361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final!$A$76</c:f>
              <c:strCache>
                <c:ptCount val="1"/>
                <c:pt idx="0">
                  <c:v>keyword-feature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final!$B$76:$CF$76</c:f>
              <c:numCache>
                <c:formatCode>General</c:formatCode>
                <c:ptCount val="83"/>
                <c:pt idx="0">
                  <c:v>47.710843373499998</c:v>
                </c:pt>
                <c:pt idx="1">
                  <c:v>49.638554216899998</c:v>
                </c:pt>
                <c:pt idx="2">
                  <c:v>55.903614457800003</c:v>
                </c:pt>
                <c:pt idx="3">
                  <c:v>57.409638554200001</c:v>
                </c:pt>
                <c:pt idx="4">
                  <c:v>58.915662650599998</c:v>
                </c:pt>
                <c:pt idx="5">
                  <c:v>61.807228915700001</c:v>
                </c:pt>
                <c:pt idx="6">
                  <c:v>64.277108433699993</c:v>
                </c:pt>
                <c:pt idx="7">
                  <c:v>65.542168674699994</c:v>
                </c:pt>
                <c:pt idx="8">
                  <c:v>65.963855421700003</c:v>
                </c:pt>
                <c:pt idx="9">
                  <c:v>67.951807228899995</c:v>
                </c:pt>
                <c:pt idx="10">
                  <c:v>70.783132530100005</c:v>
                </c:pt>
                <c:pt idx="11">
                  <c:v>72.108433734900004</c:v>
                </c:pt>
                <c:pt idx="12">
                  <c:v>75.0602409639</c:v>
                </c:pt>
                <c:pt idx="13">
                  <c:v>75.662650602400007</c:v>
                </c:pt>
                <c:pt idx="14">
                  <c:v>78.7951807229</c:v>
                </c:pt>
                <c:pt idx="15">
                  <c:v>80.301204819299997</c:v>
                </c:pt>
                <c:pt idx="16">
                  <c:v>79.879518072300002</c:v>
                </c:pt>
                <c:pt idx="17">
                  <c:v>81.746987951799994</c:v>
                </c:pt>
                <c:pt idx="18">
                  <c:v>84.698795180700003</c:v>
                </c:pt>
                <c:pt idx="19">
                  <c:v>86.024096385500002</c:v>
                </c:pt>
                <c:pt idx="20">
                  <c:v>89.156626505999995</c:v>
                </c:pt>
                <c:pt idx="21">
                  <c:v>90.903614457800003</c:v>
                </c:pt>
                <c:pt idx="22">
                  <c:v>91.867469879500007</c:v>
                </c:pt>
                <c:pt idx="23">
                  <c:v>93.313253012000004</c:v>
                </c:pt>
                <c:pt idx="24">
                  <c:v>93.915662650599998</c:v>
                </c:pt>
                <c:pt idx="25">
                  <c:v>94.698795180700003</c:v>
                </c:pt>
                <c:pt idx="26">
                  <c:v>95.903614457800003</c:v>
                </c:pt>
                <c:pt idx="27">
                  <c:v>95.602409638599994</c:v>
                </c:pt>
                <c:pt idx="28">
                  <c:v>95.963855421700003</c:v>
                </c:pt>
                <c:pt idx="29">
                  <c:v>96.566265060199996</c:v>
                </c:pt>
                <c:pt idx="30">
                  <c:v>96.325301204799999</c:v>
                </c:pt>
                <c:pt idx="31">
                  <c:v>97.289156626500002</c:v>
                </c:pt>
                <c:pt idx="32">
                  <c:v>97.530120481899999</c:v>
                </c:pt>
                <c:pt idx="33">
                  <c:v>98.855421686699998</c:v>
                </c:pt>
                <c:pt idx="34">
                  <c:v>98.674698795200001</c:v>
                </c:pt>
                <c:pt idx="35">
                  <c:v>98.734939759</c:v>
                </c:pt>
                <c:pt idx="36">
                  <c:v>99.036144578299997</c:v>
                </c:pt>
                <c:pt idx="37">
                  <c:v>99.216867469899995</c:v>
                </c:pt>
                <c:pt idx="38">
                  <c:v>99.216867469899995</c:v>
                </c:pt>
                <c:pt idx="39">
                  <c:v>99.216867469899995</c:v>
                </c:pt>
                <c:pt idx="40">
                  <c:v>99.457831325300006</c:v>
                </c:pt>
                <c:pt idx="41">
                  <c:v>99.337349397599993</c:v>
                </c:pt>
                <c:pt idx="42">
                  <c:v>99.518072289200006</c:v>
                </c:pt>
                <c:pt idx="43">
                  <c:v>99.518072289200006</c:v>
                </c:pt>
                <c:pt idx="44">
                  <c:v>99.759036144600003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900064"/>
        <c:axId val="370900624"/>
      </c:lineChart>
      <c:catAx>
        <c:axId val="37090006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0900624"/>
        <c:crosses val="autoZero"/>
        <c:auto val="1"/>
        <c:lblAlgn val="ctr"/>
        <c:lblOffset val="100"/>
        <c:noMultiLvlLbl val="0"/>
      </c:catAx>
      <c:valAx>
        <c:axId val="370900624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0900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greedy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final!$A$78</c:f>
              <c:strCache>
                <c:ptCount val="1"/>
                <c:pt idx="0">
                  <c:v>state-feature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final!$B$78:$CF$78</c:f>
              <c:numCache>
                <c:formatCode>General</c:formatCode>
                <c:ptCount val="83"/>
                <c:pt idx="0">
                  <c:v>61.445783132499997</c:v>
                </c:pt>
                <c:pt idx="1">
                  <c:v>44.578313252999997</c:v>
                </c:pt>
                <c:pt idx="2">
                  <c:v>40.963855421700003</c:v>
                </c:pt>
                <c:pt idx="3">
                  <c:v>40.963855421700003</c:v>
                </c:pt>
                <c:pt idx="4">
                  <c:v>39.759036144600003</c:v>
                </c:pt>
                <c:pt idx="5">
                  <c:v>42.168674698799997</c:v>
                </c:pt>
                <c:pt idx="6">
                  <c:v>49.397590361399999</c:v>
                </c:pt>
                <c:pt idx="7">
                  <c:v>66.265060241</c:v>
                </c:pt>
                <c:pt idx="8">
                  <c:v>68.674698795200001</c:v>
                </c:pt>
                <c:pt idx="9">
                  <c:v>65.0602409639</c:v>
                </c:pt>
                <c:pt idx="10">
                  <c:v>63.855421686699998</c:v>
                </c:pt>
                <c:pt idx="11">
                  <c:v>63.855421686699998</c:v>
                </c:pt>
                <c:pt idx="12">
                  <c:v>63.855421686699998</c:v>
                </c:pt>
                <c:pt idx="13">
                  <c:v>65.0602409639</c:v>
                </c:pt>
                <c:pt idx="14">
                  <c:v>65.0602409639</c:v>
                </c:pt>
                <c:pt idx="15">
                  <c:v>69.879518072300002</c:v>
                </c:pt>
                <c:pt idx="16">
                  <c:v>68.674698795200001</c:v>
                </c:pt>
                <c:pt idx="17">
                  <c:v>77.108433734900004</c:v>
                </c:pt>
                <c:pt idx="18">
                  <c:v>75.903614457800003</c:v>
                </c:pt>
                <c:pt idx="19">
                  <c:v>80.722891566300007</c:v>
                </c:pt>
                <c:pt idx="20">
                  <c:v>81.927710843400007</c:v>
                </c:pt>
                <c:pt idx="21">
                  <c:v>81.927710843400007</c:v>
                </c:pt>
                <c:pt idx="22">
                  <c:v>79.518072289200006</c:v>
                </c:pt>
                <c:pt idx="23">
                  <c:v>77.108433734900004</c:v>
                </c:pt>
                <c:pt idx="24">
                  <c:v>78.313253012000004</c:v>
                </c:pt>
                <c:pt idx="25">
                  <c:v>81.927710843400007</c:v>
                </c:pt>
                <c:pt idx="26">
                  <c:v>78.313253012000004</c:v>
                </c:pt>
                <c:pt idx="27">
                  <c:v>81.927710843400007</c:v>
                </c:pt>
                <c:pt idx="28">
                  <c:v>83.132530120499993</c:v>
                </c:pt>
                <c:pt idx="29">
                  <c:v>83.132530120499993</c:v>
                </c:pt>
                <c:pt idx="30">
                  <c:v>79.518072289200006</c:v>
                </c:pt>
                <c:pt idx="31">
                  <c:v>78.313253012000004</c:v>
                </c:pt>
                <c:pt idx="32">
                  <c:v>78.313253012000004</c:v>
                </c:pt>
                <c:pt idx="33">
                  <c:v>83.132530120499993</c:v>
                </c:pt>
                <c:pt idx="34">
                  <c:v>79.518072289200006</c:v>
                </c:pt>
                <c:pt idx="35">
                  <c:v>80.722891566300007</c:v>
                </c:pt>
                <c:pt idx="36">
                  <c:v>84.337349397599993</c:v>
                </c:pt>
                <c:pt idx="37">
                  <c:v>89.156626505999995</c:v>
                </c:pt>
                <c:pt idx="38">
                  <c:v>86.746987951799994</c:v>
                </c:pt>
                <c:pt idx="39">
                  <c:v>93.975903614499998</c:v>
                </c:pt>
                <c:pt idx="40">
                  <c:v>92.771084337299996</c:v>
                </c:pt>
                <c:pt idx="41">
                  <c:v>93.975903614499998</c:v>
                </c:pt>
                <c:pt idx="42">
                  <c:v>96.385542168699999</c:v>
                </c:pt>
                <c:pt idx="43">
                  <c:v>95.180722891599999</c:v>
                </c:pt>
                <c:pt idx="44">
                  <c:v>95.180722891599999</c:v>
                </c:pt>
                <c:pt idx="45">
                  <c:v>95.180722891599999</c:v>
                </c:pt>
                <c:pt idx="46">
                  <c:v>98.7951807229</c:v>
                </c:pt>
                <c:pt idx="47">
                  <c:v>98.7951807229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final!$A$79</c:f>
              <c:strCache>
                <c:ptCount val="1"/>
                <c:pt idx="0">
                  <c:v>keyword-feature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final!$B$79:$CF$79</c:f>
              <c:numCache>
                <c:formatCode>General</c:formatCode>
                <c:ptCount val="83"/>
                <c:pt idx="0">
                  <c:v>61.445783132499997</c:v>
                </c:pt>
                <c:pt idx="1">
                  <c:v>54.216867469900002</c:v>
                </c:pt>
                <c:pt idx="2">
                  <c:v>40.963855421700003</c:v>
                </c:pt>
                <c:pt idx="3">
                  <c:v>39.759036144600003</c:v>
                </c:pt>
                <c:pt idx="4">
                  <c:v>39.759036144600003</c:v>
                </c:pt>
                <c:pt idx="5">
                  <c:v>44.578313252999997</c:v>
                </c:pt>
                <c:pt idx="6">
                  <c:v>49.397590361399999</c:v>
                </c:pt>
                <c:pt idx="7">
                  <c:v>56.626506024100003</c:v>
                </c:pt>
                <c:pt idx="8">
                  <c:v>62.650602409599998</c:v>
                </c:pt>
                <c:pt idx="9">
                  <c:v>63.855421686699998</c:v>
                </c:pt>
                <c:pt idx="10">
                  <c:v>68.674698795200001</c:v>
                </c:pt>
                <c:pt idx="11">
                  <c:v>68.674698795200001</c:v>
                </c:pt>
                <c:pt idx="12">
                  <c:v>68.674698795200001</c:v>
                </c:pt>
                <c:pt idx="13">
                  <c:v>68.674698795200001</c:v>
                </c:pt>
                <c:pt idx="14">
                  <c:v>68.674698795200001</c:v>
                </c:pt>
                <c:pt idx="15">
                  <c:v>68.674698795200001</c:v>
                </c:pt>
                <c:pt idx="16">
                  <c:v>65.0602409639</c:v>
                </c:pt>
                <c:pt idx="17">
                  <c:v>65.0602409639</c:v>
                </c:pt>
                <c:pt idx="18">
                  <c:v>65.0602409639</c:v>
                </c:pt>
                <c:pt idx="19">
                  <c:v>65.0602409639</c:v>
                </c:pt>
                <c:pt idx="20">
                  <c:v>65.0602409639</c:v>
                </c:pt>
                <c:pt idx="21">
                  <c:v>67.469879518100001</c:v>
                </c:pt>
                <c:pt idx="22">
                  <c:v>67.469879518100001</c:v>
                </c:pt>
                <c:pt idx="23">
                  <c:v>68.674698795200001</c:v>
                </c:pt>
                <c:pt idx="24">
                  <c:v>68.674698795200001</c:v>
                </c:pt>
                <c:pt idx="25">
                  <c:v>68.674698795200001</c:v>
                </c:pt>
                <c:pt idx="26">
                  <c:v>68.674698795200001</c:v>
                </c:pt>
                <c:pt idx="27">
                  <c:v>68.674698795200001</c:v>
                </c:pt>
                <c:pt idx="28">
                  <c:v>68.674698795200001</c:v>
                </c:pt>
                <c:pt idx="29">
                  <c:v>68.674698795200001</c:v>
                </c:pt>
                <c:pt idx="30">
                  <c:v>68.674698795200001</c:v>
                </c:pt>
                <c:pt idx="31">
                  <c:v>68.674698795200001</c:v>
                </c:pt>
                <c:pt idx="32">
                  <c:v>68.674698795200001</c:v>
                </c:pt>
                <c:pt idx="33">
                  <c:v>66.265060241</c:v>
                </c:pt>
                <c:pt idx="34">
                  <c:v>66.265060241</c:v>
                </c:pt>
                <c:pt idx="35">
                  <c:v>66.265060241</c:v>
                </c:pt>
                <c:pt idx="36">
                  <c:v>80.722891566300007</c:v>
                </c:pt>
                <c:pt idx="37">
                  <c:v>81.927710843400007</c:v>
                </c:pt>
                <c:pt idx="38">
                  <c:v>84.337349397599993</c:v>
                </c:pt>
                <c:pt idx="39">
                  <c:v>80.722891566300007</c:v>
                </c:pt>
                <c:pt idx="40">
                  <c:v>80.722891566300007</c:v>
                </c:pt>
                <c:pt idx="41">
                  <c:v>80.722891566300007</c:v>
                </c:pt>
                <c:pt idx="42">
                  <c:v>85.542168674699994</c:v>
                </c:pt>
                <c:pt idx="43">
                  <c:v>85.542168674699994</c:v>
                </c:pt>
                <c:pt idx="44">
                  <c:v>87.951807228899995</c:v>
                </c:pt>
                <c:pt idx="45">
                  <c:v>98.7951807229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0903424"/>
        <c:axId val="371511328"/>
      </c:lineChart>
      <c:catAx>
        <c:axId val="370903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1511328"/>
        <c:crosses val="autoZero"/>
        <c:auto val="1"/>
        <c:lblAlgn val="ctr"/>
        <c:lblOffset val="100"/>
        <c:noMultiLvlLbl val="0"/>
      </c:catAx>
      <c:valAx>
        <c:axId val="371511328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09034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LC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final!$A$81</c:f>
              <c:strCache>
                <c:ptCount val="1"/>
                <c:pt idx="0">
                  <c:v>state-feature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final!$B$81:$CF$81</c:f>
              <c:numCache>
                <c:formatCode>General</c:formatCode>
                <c:ptCount val="83"/>
                <c:pt idx="0">
                  <c:v>61.445783132499997</c:v>
                </c:pt>
                <c:pt idx="1">
                  <c:v>61.445783132499997</c:v>
                </c:pt>
                <c:pt idx="2">
                  <c:v>61.445783132499997</c:v>
                </c:pt>
                <c:pt idx="3">
                  <c:v>61.445783132499997</c:v>
                </c:pt>
                <c:pt idx="4">
                  <c:v>61.445783132499997</c:v>
                </c:pt>
                <c:pt idx="5">
                  <c:v>62.650602409599998</c:v>
                </c:pt>
                <c:pt idx="6">
                  <c:v>63.855421686699998</c:v>
                </c:pt>
                <c:pt idx="7">
                  <c:v>63.855421686699998</c:v>
                </c:pt>
                <c:pt idx="8">
                  <c:v>63.855421686699998</c:v>
                </c:pt>
                <c:pt idx="9">
                  <c:v>65.0602409639</c:v>
                </c:pt>
                <c:pt idx="10">
                  <c:v>66.265060241</c:v>
                </c:pt>
                <c:pt idx="11">
                  <c:v>66.265060241</c:v>
                </c:pt>
                <c:pt idx="12">
                  <c:v>67.469879518100001</c:v>
                </c:pt>
                <c:pt idx="13">
                  <c:v>74.698795180700003</c:v>
                </c:pt>
                <c:pt idx="14">
                  <c:v>77.108433734900004</c:v>
                </c:pt>
                <c:pt idx="15">
                  <c:v>80.722891566300007</c:v>
                </c:pt>
                <c:pt idx="16">
                  <c:v>84.337349397599993</c:v>
                </c:pt>
                <c:pt idx="17">
                  <c:v>85.542168674699994</c:v>
                </c:pt>
                <c:pt idx="18">
                  <c:v>91.566265060199996</c:v>
                </c:pt>
                <c:pt idx="19">
                  <c:v>92.771084337299996</c:v>
                </c:pt>
                <c:pt idx="20">
                  <c:v>93.975903614499998</c:v>
                </c:pt>
                <c:pt idx="21">
                  <c:v>92.771084337299996</c:v>
                </c:pt>
                <c:pt idx="22">
                  <c:v>93.975903614499998</c:v>
                </c:pt>
                <c:pt idx="23">
                  <c:v>95.180722891599999</c:v>
                </c:pt>
                <c:pt idx="24">
                  <c:v>95.180722891599999</c:v>
                </c:pt>
                <c:pt idx="25">
                  <c:v>95.180722891599999</c:v>
                </c:pt>
                <c:pt idx="26">
                  <c:v>98.7951807229</c:v>
                </c:pt>
                <c:pt idx="27">
                  <c:v>100</c:v>
                </c:pt>
                <c:pt idx="28">
                  <c:v>100</c:v>
                </c:pt>
                <c:pt idx="29">
                  <c:v>100</c:v>
                </c:pt>
                <c:pt idx="30">
                  <c:v>100</c:v>
                </c:pt>
                <c:pt idx="31">
                  <c:v>100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final!$A$82</c:f>
              <c:strCache>
                <c:ptCount val="1"/>
                <c:pt idx="0">
                  <c:v>keyword-feature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final!$B$82:$CF$82</c:f>
              <c:numCache>
                <c:formatCode>General</c:formatCode>
                <c:ptCount val="83"/>
                <c:pt idx="0">
                  <c:v>61.445783132499997</c:v>
                </c:pt>
                <c:pt idx="1">
                  <c:v>61.445783132499997</c:v>
                </c:pt>
                <c:pt idx="2">
                  <c:v>61.445783132499997</c:v>
                </c:pt>
                <c:pt idx="3">
                  <c:v>61.445783132499997</c:v>
                </c:pt>
                <c:pt idx="4">
                  <c:v>61.445783132499997</c:v>
                </c:pt>
                <c:pt idx="5">
                  <c:v>61.445783132499997</c:v>
                </c:pt>
                <c:pt idx="6">
                  <c:v>62.650602409599998</c:v>
                </c:pt>
                <c:pt idx="7">
                  <c:v>62.650602409599998</c:v>
                </c:pt>
                <c:pt idx="8">
                  <c:v>62.650602409599998</c:v>
                </c:pt>
                <c:pt idx="9">
                  <c:v>62.650602409599998</c:v>
                </c:pt>
                <c:pt idx="10">
                  <c:v>62.650602409599998</c:v>
                </c:pt>
                <c:pt idx="11">
                  <c:v>62.650602409599998</c:v>
                </c:pt>
                <c:pt idx="12">
                  <c:v>62.650602409599998</c:v>
                </c:pt>
                <c:pt idx="13">
                  <c:v>61.445783132499997</c:v>
                </c:pt>
                <c:pt idx="14">
                  <c:v>65.0602409639</c:v>
                </c:pt>
                <c:pt idx="15">
                  <c:v>63.855421686699998</c:v>
                </c:pt>
                <c:pt idx="16">
                  <c:v>66.265060241</c:v>
                </c:pt>
                <c:pt idx="17">
                  <c:v>63.855421686699998</c:v>
                </c:pt>
                <c:pt idx="18">
                  <c:v>69.879518072300002</c:v>
                </c:pt>
                <c:pt idx="19">
                  <c:v>71.084337349400002</c:v>
                </c:pt>
                <c:pt idx="20">
                  <c:v>78.313253012000004</c:v>
                </c:pt>
                <c:pt idx="21">
                  <c:v>87.951807228899995</c:v>
                </c:pt>
                <c:pt idx="22">
                  <c:v>90.361445783099995</c:v>
                </c:pt>
                <c:pt idx="23">
                  <c:v>93.975903614499998</c:v>
                </c:pt>
                <c:pt idx="24">
                  <c:v>93.975903614499998</c:v>
                </c:pt>
                <c:pt idx="25">
                  <c:v>93.975903614499998</c:v>
                </c:pt>
                <c:pt idx="26">
                  <c:v>93.975903614499998</c:v>
                </c:pt>
                <c:pt idx="27">
                  <c:v>93.975903614499998</c:v>
                </c:pt>
                <c:pt idx="28">
                  <c:v>93.975903614499998</c:v>
                </c:pt>
                <c:pt idx="29">
                  <c:v>93.975903614499998</c:v>
                </c:pt>
                <c:pt idx="30">
                  <c:v>93.975903614499998</c:v>
                </c:pt>
                <c:pt idx="31">
                  <c:v>95.180722891599999</c:v>
                </c:pt>
                <c:pt idx="32">
                  <c:v>100</c:v>
                </c:pt>
                <c:pt idx="33">
                  <c:v>100</c:v>
                </c:pt>
                <c:pt idx="34">
                  <c:v>100</c:v>
                </c:pt>
                <c:pt idx="35">
                  <c:v>100</c:v>
                </c:pt>
                <c:pt idx="36">
                  <c:v>100</c:v>
                </c:pt>
                <c:pt idx="37">
                  <c:v>100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>
                  <c:v>100</c:v>
                </c:pt>
                <c:pt idx="68">
                  <c:v>100</c:v>
                </c:pt>
                <c:pt idx="69">
                  <c:v>100</c:v>
                </c:pt>
                <c:pt idx="70">
                  <c:v>100</c:v>
                </c:pt>
                <c:pt idx="71">
                  <c:v>100</c:v>
                </c:pt>
                <c:pt idx="72">
                  <c:v>100</c:v>
                </c:pt>
                <c:pt idx="73">
                  <c:v>100</c:v>
                </c:pt>
                <c:pt idx="74">
                  <c:v>100</c:v>
                </c:pt>
                <c:pt idx="75">
                  <c:v>100</c:v>
                </c:pt>
                <c:pt idx="76">
                  <c:v>100</c:v>
                </c:pt>
                <c:pt idx="77">
                  <c:v>100</c:v>
                </c:pt>
                <c:pt idx="78">
                  <c:v>100</c:v>
                </c:pt>
                <c:pt idx="79">
                  <c:v>100</c:v>
                </c:pt>
                <c:pt idx="80">
                  <c:v>100</c:v>
                </c:pt>
                <c:pt idx="81">
                  <c:v>100</c:v>
                </c:pt>
                <c:pt idx="82">
                  <c:v>100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371514128"/>
        <c:axId val="371514688"/>
      </c:lineChart>
      <c:catAx>
        <c:axId val="37151412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Trace Selected(#)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1514688"/>
        <c:crosses val="autoZero"/>
        <c:auto val="1"/>
        <c:lblAlgn val="ctr"/>
        <c:lblOffset val="100"/>
        <c:noMultiLvlLbl val="0"/>
      </c:catAx>
      <c:valAx>
        <c:axId val="371514688"/>
        <c:scaling>
          <c:orientation val="minMax"/>
          <c:max val="10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TW"/>
                  <a:t>Accuracy(%)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TW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715141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BAE8FB-194A-488C-8859-8CA70CD3F736}" type="doc">
      <dgm:prSet loTypeId="urn:microsoft.com/office/officeart/2005/8/layout/hList1" loCatId="list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zh-TW" altLang="en-US"/>
        </a:p>
      </dgm:t>
    </dgm:pt>
    <dgm:pt modelId="{460BF4B1-C790-4482-9F55-862F381C7DA8}">
      <dgm:prSet phldrT="[文字]" custT="1"/>
      <dgm:spPr/>
      <dgm:t>
        <a:bodyPr/>
        <a:lstStyle/>
        <a:p>
          <a:r>
            <a:rPr lang="en-US" altLang="zh-TW" sz="2800" dirty="0" smtClean="0"/>
            <a:t>State-feature set</a:t>
          </a:r>
          <a:endParaRPr lang="zh-TW" altLang="en-US" sz="2800" dirty="0"/>
        </a:p>
      </dgm:t>
    </dgm:pt>
    <dgm:pt modelId="{E6C050E7-8044-4766-8EDF-D10B374958F1}" type="parTrans" cxnId="{BAC297AF-C2A4-4C02-8112-D3FF00017D8D}">
      <dgm:prSet/>
      <dgm:spPr/>
      <dgm:t>
        <a:bodyPr/>
        <a:lstStyle/>
        <a:p>
          <a:endParaRPr lang="zh-TW" altLang="en-US"/>
        </a:p>
      </dgm:t>
    </dgm:pt>
    <dgm:pt modelId="{0168DD3C-5844-43A0-B1E9-CAE98CEB17B1}" type="sibTrans" cxnId="{BAC297AF-C2A4-4C02-8112-D3FF00017D8D}">
      <dgm:prSet/>
      <dgm:spPr/>
      <dgm:t>
        <a:bodyPr/>
        <a:lstStyle/>
        <a:p>
          <a:endParaRPr lang="zh-TW" altLang="en-US"/>
        </a:p>
      </dgm:t>
    </dgm:pt>
    <dgm:pt modelId="{75BEF289-623A-4ADA-83C6-CBB05B73EAD7}">
      <dgm:prSet phldrT="[文字]" custT="1"/>
      <dgm:spPr/>
      <dgm:t>
        <a:bodyPr/>
        <a:lstStyle/>
        <a:p>
          <a:r>
            <a:rPr lang="en-US" altLang="zh-TW" sz="2400" dirty="0" smtClean="0">
              <a:solidFill>
                <a:srgbClr val="FF0000"/>
              </a:solidFill>
            </a:rPr>
            <a:t>State, edge ID</a:t>
          </a:r>
          <a:endParaRPr lang="zh-TW" altLang="en-US" sz="2400" dirty="0">
            <a:solidFill>
              <a:srgbClr val="FF0000"/>
            </a:solidFill>
          </a:endParaRPr>
        </a:p>
      </dgm:t>
    </dgm:pt>
    <dgm:pt modelId="{C690C850-CC3F-4A5E-A19C-013E277E7E0A}" type="parTrans" cxnId="{FF685E97-FE12-4A7D-A954-9C09E3DD5E83}">
      <dgm:prSet/>
      <dgm:spPr/>
      <dgm:t>
        <a:bodyPr/>
        <a:lstStyle/>
        <a:p>
          <a:endParaRPr lang="zh-TW" altLang="en-US"/>
        </a:p>
      </dgm:t>
    </dgm:pt>
    <dgm:pt modelId="{FFDF6700-37E1-4561-901B-5CEC948FE5E9}" type="sibTrans" cxnId="{FF685E97-FE12-4A7D-A954-9C09E3DD5E83}">
      <dgm:prSet/>
      <dgm:spPr/>
      <dgm:t>
        <a:bodyPr/>
        <a:lstStyle/>
        <a:p>
          <a:endParaRPr lang="zh-TW" altLang="en-US"/>
        </a:p>
      </dgm:t>
    </dgm:pt>
    <dgm:pt modelId="{798C2209-6E36-4A07-86C6-E1B9045A5906}">
      <dgm:prSet phldrT="[文字]" custT="1"/>
      <dgm:spPr/>
      <dgm:t>
        <a:bodyPr/>
        <a:lstStyle/>
        <a:p>
          <a:r>
            <a:rPr lang="en-US" altLang="zh-TW" sz="2400" dirty="0" smtClean="0"/>
            <a:t>Trace length</a:t>
          </a:r>
          <a:endParaRPr lang="zh-TW" altLang="en-US" sz="2400" dirty="0"/>
        </a:p>
      </dgm:t>
    </dgm:pt>
    <dgm:pt modelId="{1291D8A1-B106-4BED-900A-08FD72A43C55}" type="parTrans" cxnId="{95E0B50E-2E10-4051-BE4E-3C2A7F7D1499}">
      <dgm:prSet/>
      <dgm:spPr/>
      <dgm:t>
        <a:bodyPr/>
        <a:lstStyle/>
        <a:p>
          <a:endParaRPr lang="zh-TW" altLang="en-US"/>
        </a:p>
      </dgm:t>
    </dgm:pt>
    <dgm:pt modelId="{7DCD9D7B-7F11-4A64-931A-7CBFE2596729}" type="sibTrans" cxnId="{95E0B50E-2E10-4051-BE4E-3C2A7F7D1499}">
      <dgm:prSet/>
      <dgm:spPr/>
      <dgm:t>
        <a:bodyPr/>
        <a:lstStyle/>
        <a:p>
          <a:endParaRPr lang="zh-TW" altLang="en-US"/>
        </a:p>
      </dgm:t>
    </dgm:pt>
    <dgm:pt modelId="{62DE7315-98CD-4046-8241-F209C7624518}">
      <dgm:prSet phldrT="[文字]" custT="1"/>
      <dgm:spPr/>
      <dgm:t>
        <a:bodyPr/>
        <a:lstStyle/>
        <a:p>
          <a:r>
            <a:rPr lang="en-US" altLang="zh-TW" sz="2800" dirty="0" smtClean="0"/>
            <a:t>Keyword-feature set</a:t>
          </a:r>
          <a:endParaRPr lang="zh-TW" altLang="en-US" sz="2800" dirty="0"/>
        </a:p>
      </dgm:t>
    </dgm:pt>
    <dgm:pt modelId="{113D46CD-E967-431A-9B7B-C945CA82FFBD}" type="parTrans" cxnId="{B05C4A7D-8173-4D8D-8DDD-69C2205DC0F3}">
      <dgm:prSet/>
      <dgm:spPr/>
      <dgm:t>
        <a:bodyPr/>
        <a:lstStyle/>
        <a:p>
          <a:endParaRPr lang="zh-TW" altLang="en-US"/>
        </a:p>
      </dgm:t>
    </dgm:pt>
    <dgm:pt modelId="{770FD32C-22C0-49AB-8E2B-9405DE16E48E}" type="sibTrans" cxnId="{B05C4A7D-8173-4D8D-8DDD-69C2205DC0F3}">
      <dgm:prSet/>
      <dgm:spPr/>
      <dgm:t>
        <a:bodyPr/>
        <a:lstStyle/>
        <a:p>
          <a:endParaRPr lang="zh-TW" altLang="en-US"/>
        </a:p>
      </dgm:t>
    </dgm:pt>
    <dgm:pt modelId="{54120F82-43A5-4576-9711-CB4B33AC5CC8}">
      <dgm:prSet phldrT="[文字]" custT="1"/>
      <dgm:spPr/>
      <dgm:t>
        <a:bodyPr/>
        <a:lstStyle/>
        <a:p>
          <a:r>
            <a:rPr lang="en-US" altLang="zh-TW" sz="2400" dirty="0" smtClean="0">
              <a:solidFill>
                <a:srgbClr val="FF0000"/>
              </a:solidFill>
            </a:rPr>
            <a:t>Keyword count</a:t>
          </a:r>
          <a:endParaRPr lang="zh-TW" altLang="en-US" sz="2400" dirty="0">
            <a:solidFill>
              <a:srgbClr val="FF0000"/>
            </a:solidFill>
          </a:endParaRPr>
        </a:p>
      </dgm:t>
    </dgm:pt>
    <dgm:pt modelId="{D232743B-A335-4EC0-B785-CBF669F2AD95}" type="parTrans" cxnId="{330DA0F1-3B65-45D4-97DF-E6A3AE6BC4AA}">
      <dgm:prSet/>
      <dgm:spPr/>
      <dgm:t>
        <a:bodyPr/>
        <a:lstStyle/>
        <a:p>
          <a:endParaRPr lang="zh-TW" altLang="en-US"/>
        </a:p>
      </dgm:t>
    </dgm:pt>
    <dgm:pt modelId="{31B338C8-E9E9-4E07-8533-3A7A2A68986A}" type="sibTrans" cxnId="{330DA0F1-3B65-45D4-97DF-E6A3AE6BC4AA}">
      <dgm:prSet/>
      <dgm:spPr/>
      <dgm:t>
        <a:bodyPr/>
        <a:lstStyle/>
        <a:p>
          <a:endParaRPr lang="zh-TW" altLang="en-US"/>
        </a:p>
      </dgm:t>
    </dgm:pt>
    <dgm:pt modelId="{7431992C-8127-4475-A5A0-46DEB91C18E6}">
      <dgm:prSet phldrT="[文字]" custT="1"/>
      <dgm:spPr/>
      <dgm:t>
        <a:bodyPr/>
        <a:lstStyle/>
        <a:p>
          <a:r>
            <a:rPr lang="en-US" altLang="zh-TW" sz="2400" dirty="0" smtClean="0"/>
            <a:t>Trace length</a:t>
          </a:r>
          <a:endParaRPr lang="zh-TW" altLang="en-US" sz="2400" dirty="0"/>
        </a:p>
      </dgm:t>
    </dgm:pt>
    <dgm:pt modelId="{E3F35535-59FE-4FA5-8AE0-C675F23DD1B3}" type="parTrans" cxnId="{BC4C9AEC-9C9B-4753-BBD9-1C2186217D61}">
      <dgm:prSet/>
      <dgm:spPr/>
      <dgm:t>
        <a:bodyPr/>
        <a:lstStyle/>
        <a:p>
          <a:endParaRPr lang="zh-TW" altLang="en-US"/>
        </a:p>
      </dgm:t>
    </dgm:pt>
    <dgm:pt modelId="{401E915E-FEF9-4D4B-99A7-19B27F428DED}" type="sibTrans" cxnId="{BC4C9AEC-9C9B-4753-BBD9-1C2186217D61}">
      <dgm:prSet/>
      <dgm:spPr/>
      <dgm:t>
        <a:bodyPr/>
        <a:lstStyle/>
        <a:p>
          <a:endParaRPr lang="zh-TW" altLang="en-US"/>
        </a:p>
      </dgm:t>
    </dgm:pt>
    <dgm:pt modelId="{AEA873D4-515A-4298-B5C9-F6A6031747FC}">
      <dgm:prSet phldrT="[文字]" custT="1"/>
      <dgm:spPr/>
      <dgm:t>
        <a:bodyPr/>
        <a:lstStyle/>
        <a:p>
          <a:r>
            <a:rPr lang="en-US" altLang="zh-TW" sz="2400" dirty="0" smtClean="0"/>
            <a:t>Action count</a:t>
          </a:r>
          <a:endParaRPr lang="zh-TW" altLang="en-US" sz="2400" dirty="0"/>
        </a:p>
      </dgm:t>
    </dgm:pt>
    <dgm:pt modelId="{00AAEA1A-7A37-4B6A-9148-19E2CE48712E}" type="parTrans" cxnId="{1BC840F2-C3AF-4AF8-94EA-36458C1634D5}">
      <dgm:prSet/>
      <dgm:spPr/>
      <dgm:t>
        <a:bodyPr/>
        <a:lstStyle/>
        <a:p>
          <a:endParaRPr lang="zh-TW" altLang="en-US"/>
        </a:p>
      </dgm:t>
    </dgm:pt>
    <dgm:pt modelId="{181C5901-2F8B-406D-8E0C-5DC470472A93}" type="sibTrans" cxnId="{1BC840F2-C3AF-4AF8-94EA-36458C1634D5}">
      <dgm:prSet/>
      <dgm:spPr/>
      <dgm:t>
        <a:bodyPr/>
        <a:lstStyle/>
        <a:p>
          <a:endParaRPr lang="zh-TW" altLang="en-US"/>
        </a:p>
      </dgm:t>
    </dgm:pt>
    <dgm:pt modelId="{8F1420BC-6EB2-428A-B238-FCD12943A615}">
      <dgm:prSet phldrT="[文字]" custT="1"/>
      <dgm:spPr/>
      <dgm:t>
        <a:bodyPr/>
        <a:lstStyle/>
        <a:p>
          <a:r>
            <a:rPr lang="en-US" altLang="zh-TW" sz="2400" dirty="0" smtClean="0"/>
            <a:t>Has cycle(s)</a:t>
          </a:r>
          <a:endParaRPr lang="zh-TW" altLang="en-US" sz="2400" dirty="0"/>
        </a:p>
      </dgm:t>
    </dgm:pt>
    <dgm:pt modelId="{25432D5C-EBE2-4131-BEFD-8DD6D6CED1D9}" type="parTrans" cxnId="{2A123CDF-C14B-4D98-8552-F65C9FC16A2E}">
      <dgm:prSet/>
      <dgm:spPr/>
      <dgm:t>
        <a:bodyPr/>
        <a:lstStyle/>
        <a:p>
          <a:endParaRPr lang="zh-TW" altLang="en-US"/>
        </a:p>
      </dgm:t>
    </dgm:pt>
    <dgm:pt modelId="{02DC2B18-B7E0-404A-B73E-07B97800B793}" type="sibTrans" cxnId="{2A123CDF-C14B-4D98-8552-F65C9FC16A2E}">
      <dgm:prSet/>
      <dgm:spPr/>
      <dgm:t>
        <a:bodyPr/>
        <a:lstStyle/>
        <a:p>
          <a:endParaRPr lang="zh-TW" altLang="en-US"/>
        </a:p>
      </dgm:t>
    </dgm:pt>
    <dgm:pt modelId="{7ABF27DE-8A81-4E6C-99DF-2D54137D320A}">
      <dgm:prSet phldrT="[文字]" custT="1"/>
      <dgm:spPr/>
      <dgm:t>
        <a:bodyPr/>
        <a:lstStyle/>
        <a:p>
          <a:r>
            <a:rPr lang="en-US" altLang="zh-TW" sz="2400" dirty="0" smtClean="0"/>
            <a:t>Has cycle(s)</a:t>
          </a:r>
          <a:endParaRPr lang="zh-TW" altLang="en-US" sz="2400" dirty="0"/>
        </a:p>
      </dgm:t>
    </dgm:pt>
    <dgm:pt modelId="{1C462D21-E723-4CC6-A2AE-9F2C3C231A27}" type="parTrans" cxnId="{690F6795-CDFD-4D7E-8B19-B5C506B0F80A}">
      <dgm:prSet/>
      <dgm:spPr/>
      <dgm:t>
        <a:bodyPr/>
        <a:lstStyle/>
        <a:p>
          <a:endParaRPr lang="zh-TW" altLang="en-US"/>
        </a:p>
      </dgm:t>
    </dgm:pt>
    <dgm:pt modelId="{5FB1B241-19B7-4F8F-821C-55FE2E0A0960}" type="sibTrans" cxnId="{690F6795-CDFD-4D7E-8B19-B5C506B0F80A}">
      <dgm:prSet/>
      <dgm:spPr/>
      <dgm:t>
        <a:bodyPr/>
        <a:lstStyle/>
        <a:p>
          <a:endParaRPr lang="zh-TW" altLang="en-US"/>
        </a:p>
      </dgm:t>
    </dgm:pt>
    <dgm:pt modelId="{E8CE8944-D397-4F44-B6FA-FF08F905BD74}">
      <dgm:prSet phldrT="[文字]" custT="1"/>
      <dgm:spPr/>
      <dgm:t>
        <a:bodyPr/>
        <a:lstStyle/>
        <a:p>
          <a:r>
            <a:rPr lang="en-US" altLang="zh-TW" sz="2400" dirty="0" smtClean="0"/>
            <a:t>Action count</a:t>
          </a:r>
          <a:endParaRPr lang="zh-TW" altLang="en-US" sz="2400" dirty="0"/>
        </a:p>
      </dgm:t>
    </dgm:pt>
    <dgm:pt modelId="{B35546FB-0CD3-4E9A-B537-D5300D4E5682}" type="parTrans" cxnId="{D532B7FF-6734-4129-8B4C-A4EEC500F98E}">
      <dgm:prSet/>
      <dgm:spPr/>
      <dgm:t>
        <a:bodyPr/>
        <a:lstStyle/>
        <a:p>
          <a:endParaRPr lang="zh-TW" altLang="en-US"/>
        </a:p>
      </dgm:t>
    </dgm:pt>
    <dgm:pt modelId="{BE1822DF-DD68-49C9-9949-40E8CCC52533}" type="sibTrans" cxnId="{D532B7FF-6734-4129-8B4C-A4EEC500F98E}">
      <dgm:prSet/>
      <dgm:spPr/>
      <dgm:t>
        <a:bodyPr/>
        <a:lstStyle/>
        <a:p>
          <a:endParaRPr lang="zh-TW" altLang="en-US"/>
        </a:p>
      </dgm:t>
    </dgm:pt>
    <dgm:pt modelId="{EA44973D-EE13-41C9-A18F-DB121423E66D}" type="pres">
      <dgm:prSet presAssocID="{B8BAE8FB-194A-488C-8859-8CA70CD3F73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49A9A08A-7A07-4417-B26B-38C86702C01B}" type="pres">
      <dgm:prSet presAssocID="{460BF4B1-C790-4482-9F55-862F381C7DA8}" presName="composite" presStyleCnt="0"/>
      <dgm:spPr/>
      <dgm:t>
        <a:bodyPr/>
        <a:lstStyle/>
        <a:p>
          <a:endParaRPr lang="zh-TW" altLang="en-US"/>
        </a:p>
      </dgm:t>
    </dgm:pt>
    <dgm:pt modelId="{1044195A-DFC5-4669-8C86-CDF6EECD12F2}" type="pres">
      <dgm:prSet presAssocID="{460BF4B1-C790-4482-9F55-862F381C7DA8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A186BD0F-C04B-4CEB-8E63-050D5F3548BF}" type="pres">
      <dgm:prSet presAssocID="{460BF4B1-C790-4482-9F55-862F381C7DA8}" presName="desTx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33390F4E-E65C-4579-A936-534D99313FE6}" type="pres">
      <dgm:prSet presAssocID="{0168DD3C-5844-43A0-B1E9-CAE98CEB17B1}" presName="space" presStyleCnt="0"/>
      <dgm:spPr/>
      <dgm:t>
        <a:bodyPr/>
        <a:lstStyle/>
        <a:p>
          <a:endParaRPr lang="zh-TW" altLang="en-US"/>
        </a:p>
      </dgm:t>
    </dgm:pt>
    <dgm:pt modelId="{5B5FFEBA-DF10-41EF-B632-464E12DF225D}" type="pres">
      <dgm:prSet presAssocID="{62DE7315-98CD-4046-8241-F209C7624518}" presName="composite" presStyleCnt="0"/>
      <dgm:spPr/>
      <dgm:t>
        <a:bodyPr/>
        <a:lstStyle/>
        <a:p>
          <a:endParaRPr lang="zh-TW" altLang="en-US"/>
        </a:p>
      </dgm:t>
    </dgm:pt>
    <dgm:pt modelId="{25518DE6-ED3E-44CF-96C9-47FF4F7B2A9C}" type="pres">
      <dgm:prSet presAssocID="{62DE7315-98CD-4046-8241-F209C7624518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087A32DD-F063-45C5-9AE0-DFD38472089E}" type="pres">
      <dgm:prSet presAssocID="{62DE7315-98CD-4046-8241-F209C7624518}" presName="desTx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95E0B50E-2E10-4051-BE4E-3C2A7F7D1499}" srcId="{460BF4B1-C790-4482-9F55-862F381C7DA8}" destId="{798C2209-6E36-4A07-86C6-E1B9045A5906}" srcOrd="1" destOrd="0" parTransId="{1291D8A1-B106-4BED-900A-08FD72A43C55}" sibTransId="{7DCD9D7B-7F11-4A64-931A-7CBFE2596729}"/>
    <dgm:cxn modelId="{E7923B08-3223-4DB8-92B3-32592BC1FD3B}" type="presOf" srcId="{E8CE8944-D397-4F44-B6FA-FF08F905BD74}" destId="{087A32DD-F063-45C5-9AE0-DFD38472089E}" srcOrd="0" destOrd="3" presId="urn:microsoft.com/office/officeart/2005/8/layout/hList1"/>
    <dgm:cxn modelId="{B7835DB9-D75C-47AB-B684-7605E015B0A1}" type="presOf" srcId="{54120F82-43A5-4576-9711-CB4B33AC5CC8}" destId="{087A32DD-F063-45C5-9AE0-DFD38472089E}" srcOrd="0" destOrd="0" presId="urn:microsoft.com/office/officeart/2005/8/layout/hList1"/>
    <dgm:cxn modelId="{1BC840F2-C3AF-4AF8-94EA-36458C1634D5}" srcId="{460BF4B1-C790-4482-9F55-862F381C7DA8}" destId="{AEA873D4-515A-4298-B5C9-F6A6031747FC}" srcOrd="3" destOrd="0" parTransId="{00AAEA1A-7A37-4B6A-9148-19E2CE48712E}" sibTransId="{181C5901-2F8B-406D-8E0C-5DC470472A93}"/>
    <dgm:cxn modelId="{2A123CDF-C14B-4D98-8552-F65C9FC16A2E}" srcId="{460BF4B1-C790-4482-9F55-862F381C7DA8}" destId="{8F1420BC-6EB2-428A-B238-FCD12943A615}" srcOrd="2" destOrd="0" parTransId="{25432D5C-EBE2-4131-BEFD-8DD6D6CED1D9}" sibTransId="{02DC2B18-B7E0-404A-B73E-07B97800B793}"/>
    <dgm:cxn modelId="{B05C4A7D-8173-4D8D-8DDD-69C2205DC0F3}" srcId="{B8BAE8FB-194A-488C-8859-8CA70CD3F736}" destId="{62DE7315-98CD-4046-8241-F209C7624518}" srcOrd="1" destOrd="0" parTransId="{113D46CD-E967-431A-9B7B-C945CA82FFBD}" sibTransId="{770FD32C-22C0-49AB-8E2B-9405DE16E48E}"/>
    <dgm:cxn modelId="{119DA394-D4ED-4B76-810A-A0F17A9DBB4A}" type="presOf" srcId="{798C2209-6E36-4A07-86C6-E1B9045A5906}" destId="{A186BD0F-C04B-4CEB-8E63-050D5F3548BF}" srcOrd="0" destOrd="1" presId="urn:microsoft.com/office/officeart/2005/8/layout/hList1"/>
    <dgm:cxn modelId="{18BA10B7-236B-49B8-AD06-D4B9C51D6BAC}" type="presOf" srcId="{7431992C-8127-4475-A5A0-46DEB91C18E6}" destId="{087A32DD-F063-45C5-9AE0-DFD38472089E}" srcOrd="0" destOrd="1" presId="urn:microsoft.com/office/officeart/2005/8/layout/hList1"/>
    <dgm:cxn modelId="{FF685E97-FE12-4A7D-A954-9C09E3DD5E83}" srcId="{460BF4B1-C790-4482-9F55-862F381C7DA8}" destId="{75BEF289-623A-4ADA-83C6-CBB05B73EAD7}" srcOrd="0" destOrd="0" parTransId="{C690C850-CC3F-4A5E-A19C-013E277E7E0A}" sibTransId="{FFDF6700-37E1-4561-901B-5CEC948FE5E9}"/>
    <dgm:cxn modelId="{3B3790AB-21CF-4433-AF68-97D0C64B5F4F}" type="presOf" srcId="{75BEF289-623A-4ADA-83C6-CBB05B73EAD7}" destId="{A186BD0F-C04B-4CEB-8E63-050D5F3548BF}" srcOrd="0" destOrd="0" presId="urn:microsoft.com/office/officeart/2005/8/layout/hList1"/>
    <dgm:cxn modelId="{BC4C9AEC-9C9B-4753-BBD9-1C2186217D61}" srcId="{62DE7315-98CD-4046-8241-F209C7624518}" destId="{7431992C-8127-4475-A5A0-46DEB91C18E6}" srcOrd="1" destOrd="0" parTransId="{E3F35535-59FE-4FA5-8AE0-C675F23DD1B3}" sibTransId="{401E915E-FEF9-4D4B-99A7-19B27F428DED}"/>
    <dgm:cxn modelId="{D532B7FF-6734-4129-8B4C-A4EEC500F98E}" srcId="{62DE7315-98CD-4046-8241-F209C7624518}" destId="{E8CE8944-D397-4F44-B6FA-FF08F905BD74}" srcOrd="3" destOrd="0" parTransId="{B35546FB-0CD3-4E9A-B537-D5300D4E5682}" sibTransId="{BE1822DF-DD68-49C9-9949-40E8CCC52533}"/>
    <dgm:cxn modelId="{BAC297AF-C2A4-4C02-8112-D3FF00017D8D}" srcId="{B8BAE8FB-194A-488C-8859-8CA70CD3F736}" destId="{460BF4B1-C790-4482-9F55-862F381C7DA8}" srcOrd="0" destOrd="0" parTransId="{E6C050E7-8044-4766-8EDF-D10B374958F1}" sibTransId="{0168DD3C-5844-43A0-B1E9-CAE98CEB17B1}"/>
    <dgm:cxn modelId="{690F6795-CDFD-4D7E-8B19-B5C506B0F80A}" srcId="{62DE7315-98CD-4046-8241-F209C7624518}" destId="{7ABF27DE-8A81-4E6C-99DF-2D54137D320A}" srcOrd="2" destOrd="0" parTransId="{1C462D21-E723-4CC6-A2AE-9F2C3C231A27}" sibTransId="{5FB1B241-19B7-4F8F-821C-55FE2E0A0960}"/>
    <dgm:cxn modelId="{CC0C7E0B-6159-4B7B-9EE8-F205A78E07F2}" type="presOf" srcId="{8F1420BC-6EB2-428A-B238-FCD12943A615}" destId="{A186BD0F-C04B-4CEB-8E63-050D5F3548BF}" srcOrd="0" destOrd="2" presId="urn:microsoft.com/office/officeart/2005/8/layout/hList1"/>
    <dgm:cxn modelId="{7F224ECE-03B2-48DF-8F27-8876DD906496}" type="presOf" srcId="{460BF4B1-C790-4482-9F55-862F381C7DA8}" destId="{1044195A-DFC5-4669-8C86-CDF6EECD12F2}" srcOrd="0" destOrd="0" presId="urn:microsoft.com/office/officeart/2005/8/layout/hList1"/>
    <dgm:cxn modelId="{A311874D-5D3C-4026-A23C-4A9DB1F74D3B}" type="presOf" srcId="{B8BAE8FB-194A-488C-8859-8CA70CD3F736}" destId="{EA44973D-EE13-41C9-A18F-DB121423E66D}" srcOrd="0" destOrd="0" presId="urn:microsoft.com/office/officeart/2005/8/layout/hList1"/>
    <dgm:cxn modelId="{D39917A8-DDA1-45BA-9C0C-7549651FC155}" type="presOf" srcId="{62DE7315-98CD-4046-8241-F209C7624518}" destId="{25518DE6-ED3E-44CF-96C9-47FF4F7B2A9C}" srcOrd="0" destOrd="0" presId="urn:microsoft.com/office/officeart/2005/8/layout/hList1"/>
    <dgm:cxn modelId="{228EDB88-11F2-43B2-996B-779D34159602}" type="presOf" srcId="{AEA873D4-515A-4298-B5C9-F6A6031747FC}" destId="{A186BD0F-C04B-4CEB-8E63-050D5F3548BF}" srcOrd="0" destOrd="3" presId="urn:microsoft.com/office/officeart/2005/8/layout/hList1"/>
    <dgm:cxn modelId="{330DA0F1-3B65-45D4-97DF-E6A3AE6BC4AA}" srcId="{62DE7315-98CD-4046-8241-F209C7624518}" destId="{54120F82-43A5-4576-9711-CB4B33AC5CC8}" srcOrd="0" destOrd="0" parTransId="{D232743B-A335-4EC0-B785-CBF669F2AD95}" sibTransId="{31B338C8-E9E9-4E07-8533-3A7A2A68986A}"/>
    <dgm:cxn modelId="{376827E2-AA5D-41E0-A73D-CAE92943A3F1}" type="presOf" srcId="{7ABF27DE-8A81-4E6C-99DF-2D54137D320A}" destId="{087A32DD-F063-45C5-9AE0-DFD38472089E}" srcOrd="0" destOrd="2" presId="urn:microsoft.com/office/officeart/2005/8/layout/hList1"/>
    <dgm:cxn modelId="{00F65ED1-086D-4A47-B7B2-2CC18604C9C5}" type="presParOf" srcId="{EA44973D-EE13-41C9-A18F-DB121423E66D}" destId="{49A9A08A-7A07-4417-B26B-38C86702C01B}" srcOrd="0" destOrd="0" presId="urn:microsoft.com/office/officeart/2005/8/layout/hList1"/>
    <dgm:cxn modelId="{B28173F8-CD05-4D74-B709-29D666DD522F}" type="presParOf" srcId="{49A9A08A-7A07-4417-B26B-38C86702C01B}" destId="{1044195A-DFC5-4669-8C86-CDF6EECD12F2}" srcOrd="0" destOrd="0" presId="urn:microsoft.com/office/officeart/2005/8/layout/hList1"/>
    <dgm:cxn modelId="{0269D6A7-1166-4448-BA9C-569B3F730AC7}" type="presParOf" srcId="{49A9A08A-7A07-4417-B26B-38C86702C01B}" destId="{A186BD0F-C04B-4CEB-8E63-050D5F3548BF}" srcOrd="1" destOrd="0" presId="urn:microsoft.com/office/officeart/2005/8/layout/hList1"/>
    <dgm:cxn modelId="{0B9A5806-780D-4A54-81EB-7E688CC9B206}" type="presParOf" srcId="{EA44973D-EE13-41C9-A18F-DB121423E66D}" destId="{33390F4E-E65C-4579-A936-534D99313FE6}" srcOrd="1" destOrd="0" presId="urn:microsoft.com/office/officeart/2005/8/layout/hList1"/>
    <dgm:cxn modelId="{42D9140B-B167-4D30-B2EA-52CB7EA85969}" type="presParOf" srcId="{EA44973D-EE13-41C9-A18F-DB121423E66D}" destId="{5B5FFEBA-DF10-41EF-B632-464E12DF225D}" srcOrd="2" destOrd="0" presId="urn:microsoft.com/office/officeart/2005/8/layout/hList1"/>
    <dgm:cxn modelId="{9A99CD1C-EA7B-4259-AB9C-7019E3B2469B}" type="presParOf" srcId="{5B5FFEBA-DF10-41EF-B632-464E12DF225D}" destId="{25518DE6-ED3E-44CF-96C9-47FF4F7B2A9C}" srcOrd="0" destOrd="0" presId="urn:microsoft.com/office/officeart/2005/8/layout/hList1"/>
    <dgm:cxn modelId="{44588047-FD52-4C41-923F-085DCDBE9510}" type="presParOf" srcId="{5B5FFEBA-DF10-41EF-B632-464E12DF225D}" destId="{087A32DD-F063-45C5-9AE0-DFD38472089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044195A-DFC5-4669-8C86-CDF6EECD12F2}">
      <dsp:nvSpPr>
        <dsp:cNvPr id="0" name=""/>
        <dsp:cNvSpPr/>
      </dsp:nvSpPr>
      <dsp:spPr>
        <a:xfrm>
          <a:off x="37" y="6453"/>
          <a:ext cx="3634935" cy="835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State-feature set</a:t>
          </a:r>
          <a:endParaRPr lang="zh-TW" altLang="en-US" sz="2800" kern="1200" dirty="0"/>
        </a:p>
      </dsp:txBody>
      <dsp:txXfrm>
        <a:off x="37" y="6453"/>
        <a:ext cx="3634935" cy="835200"/>
      </dsp:txXfrm>
    </dsp:sp>
    <dsp:sp modelId="{A186BD0F-C04B-4CEB-8E63-050D5F3548BF}">
      <dsp:nvSpPr>
        <dsp:cNvPr id="0" name=""/>
        <dsp:cNvSpPr/>
      </dsp:nvSpPr>
      <dsp:spPr>
        <a:xfrm>
          <a:off x="37" y="841653"/>
          <a:ext cx="3634935" cy="175131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 smtClean="0">
              <a:solidFill>
                <a:srgbClr val="FF0000"/>
              </a:solidFill>
            </a:rPr>
            <a:t>State, edge ID</a:t>
          </a:r>
          <a:endParaRPr lang="zh-TW" altLang="en-US" sz="2400" kern="1200" dirty="0">
            <a:solidFill>
              <a:srgbClr val="FF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 smtClean="0"/>
            <a:t>Trace length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 smtClean="0"/>
            <a:t>Has cycle(s)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 smtClean="0"/>
            <a:t>Action count</a:t>
          </a:r>
          <a:endParaRPr lang="zh-TW" altLang="en-US" sz="2400" kern="1200" dirty="0"/>
        </a:p>
      </dsp:txBody>
      <dsp:txXfrm>
        <a:off x="37" y="841653"/>
        <a:ext cx="3634935" cy="1751310"/>
      </dsp:txXfrm>
    </dsp:sp>
    <dsp:sp modelId="{25518DE6-ED3E-44CF-96C9-47FF4F7B2A9C}">
      <dsp:nvSpPr>
        <dsp:cNvPr id="0" name=""/>
        <dsp:cNvSpPr/>
      </dsp:nvSpPr>
      <dsp:spPr>
        <a:xfrm>
          <a:off x="4143865" y="6453"/>
          <a:ext cx="3634935" cy="835200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TW" sz="2800" kern="1200" dirty="0" smtClean="0"/>
            <a:t>Keyword-feature set</a:t>
          </a:r>
          <a:endParaRPr lang="zh-TW" altLang="en-US" sz="2800" kern="1200" dirty="0"/>
        </a:p>
      </dsp:txBody>
      <dsp:txXfrm>
        <a:off x="4143865" y="6453"/>
        <a:ext cx="3634935" cy="835200"/>
      </dsp:txXfrm>
    </dsp:sp>
    <dsp:sp modelId="{087A32DD-F063-45C5-9AE0-DFD38472089E}">
      <dsp:nvSpPr>
        <dsp:cNvPr id="0" name=""/>
        <dsp:cNvSpPr/>
      </dsp:nvSpPr>
      <dsp:spPr>
        <a:xfrm>
          <a:off x="4143865" y="841653"/>
          <a:ext cx="3634935" cy="1751310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 smtClean="0">
              <a:solidFill>
                <a:srgbClr val="FF0000"/>
              </a:solidFill>
            </a:rPr>
            <a:t>Keyword count</a:t>
          </a:r>
          <a:endParaRPr lang="zh-TW" altLang="en-US" sz="2400" kern="1200" dirty="0">
            <a:solidFill>
              <a:srgbClr val="FF0000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 smtClean="0"/>
            <a:t>Trace length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 smtClean="0"/>
            <a:t>Has cycle(s)</a:t>
          </a:r>
          <a:endParaRPr lang="zh-TW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TW" sz="2400" kern="1200" dirty="0" smtClean="0"/>
            <a:t>Action count</a:t>
          </a:r>
          <a:endParaRPr lang="zh-TW" altLang="en-US" sz="2400" kern="1200" dirty="0"/>
        </a:p>
      </dsp:txBody>
      <dsp:txXfrm>
        <a:off x="4143865" y="841653"/>
        <a:ext cx="3634935" cy="17513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46400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819" tIns="46409" rIns="92819" bIns="46409" numCol="1" anchor="t" anchorCtr="0" compatLnSpc="1">
            <a:prstTxWarp prst="textNoShape">
              <a:avLst/>
            </a:prstTxWarp>
          </a:bodyPr>
          <a:lstStyle>
            <a:lvl1pPr defTabSz="928673" eaLnBrk="1" hangingPunct="1">
              <a:defRPr kumimoji="1"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9" y="1"/>
            <a:ext cx="2946400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819" tIns="46409" rIns="92819" bIns="46409" numCol="1" anchor="t" anchorCtr="0" compatLnSpc="1">
            <a:prstTxWarp prst="textNoShape">
              <a:avLst/>
            </a:prstTxWarp>
          </a:bodyPr>
          <a:lstStyle>
            <a:lvl1pPr algn="r" defTabSz="928673" eaLnBrk="1" hangingPunct="1">
              <a:defRPr kumimoji="1"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31863" y="741363"/>
            <a:ext cx="493395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691063"/>
            <a:ext cx="5435600" cy="444182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819" tIns="46409" rIns="92819" bIns="464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smtClean="0"/>
              <a:t>按一下以編輯母片</a:t>
            </a:r>
          </a:p>
          <a:p>
            <a:pPr lvl="1"/>
            <a:r>
              <a:rPr lang="zh-TW" altLang="en-US" noProof="0" smtClean="0"/>
              <a:t>第二層</a:t>
            </a:r>
          </a:p>
          <a:p>
            <a:pPr lvl="2"/>
            <a:r>
              <a:rPr lang="zh-TW" altLang="en-US" noProof="0" smtClean="0"/>
              <a:t>第三層</a:t>
            </a:r>
          </a:p>
          <a:p>
            <a:pPr lvl="3"/>
            <a:r>
              <a:rPr lang="zh-TW" altLang="en-US" noProof="0" smtClean="0"/>
              <a:t>第四層</a:t>
            </a:r>
          </a:p>
          <a:p>
            <a:pPr lvl="4"/>
            <a:r>
              <a:rPr lang="zh-TW" altLang="en-US" noProof="0" smtClean="0"/>
              <a:t>第五層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78951"/>
            <a:ext cx="2946400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819" tIns="46409" rIns="92819" bIns="46409" numCol="1" anchor="b" anchorCtr="0" compatLnSpc="1">
            <a:prstTxWarp prst="textNoShape">
              <a:avLst/>
            </a:prstTxWarp>
          </a:bodyPr>
          <a:lstStyle>
            <a:lvl1pPr defTabSz="928673" eaLnBrk="1" hangingPunct="1">
              <a:defRPr kumimoji="1" sz="12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89" y="9378951"/>
            <a:ext cx="2946400" cy="493713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2819" tIns="46409" rIns="92819" bIns="46409" numCol="1" anchor="b" anchorCtr="0" compatLnSpc="1">
            <a:prstTxWarp prst="textNoShape">
              <a:avLst/>
            </a:prstTxWarp>
          </a:bodyPr>
          <a:lstStyle>
            <a:lvl1pPr algn="r" defTabSz="928673" eaLnBrk="1" hangingPunct="1">
              <a:defRPr kumimoji="1" sz="1200">
                <a:ea typeface="新細明體" pitchFamily="18" charset="-120"/>
              </a:defRPr>
            </a:lvl1pPr>
          </a:lstStyle>
          <a:p>
            <a:pPr>
              <a:defRPr/>
            </a:pPr>
            <a:fld id="{FBB45690-0F46-4091-B149-F17B9F3D9DFE}" type="slidenum">
              <a:rPr lang="en-US" altLang="zh-TW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8335136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各位口試委員，各位同學大家好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E3EDC2-6C8E-42FE-9B47-921CD26D2500}" type="slidenum">
              <a:rPr lang="en-US" altLang="zh-TW" smtClean="0"/>
              <a:pPr/>
              <a:t>1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201448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挑出這個</a:t>
            </a:r>
            <a:r>
              <a:rPr lang="en-US" altLang="zh-TW" dirty="0" smtClean="0"/>
              <a:t>model</a:t>
            </a:r>
            <a:r>
              <a:rPr lang="zh-TW" altLang="en-US" dirty="0" smtClean="0"/>
              <a:t>他最不確定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是甚麼的</a:t>
            </a:r>
            <a:r>
              <a:rPr lang="en-US" altLang="zh-TW" dirty="0" smtClean="0"/>
              <a:t>trace</a:t>
            </a:r>
          </a:p>
          <a:p>
            <a:r>
              <a:rPr lang="zh-TW" altLang="en-US" dirty="0" smtClean="0"/>
              <a:t>找出最有可能</a:t>
            </a:r>
            <a:r>
              <a:rPr lang="en-US" altLang="zh-TW" dirty="0" smtClean="0"/>
              <a:t>label</a:t>
            </a:r>
            <a:r>
              <a:rPr lang="zh-TW" altLang="en-US" dirty="0" smtClean="0"/>
              <a:t>機率最小的</a:t>
            </a:r>
            <a:r>
              <a:rPr lang="en-US" altLang="zh-TW" smtClean="0"/>
              <a:t>x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22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039230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三個</a:t>
            </a:r>
            <a:r>
              <a:rPr lang="en-US" altLang="zh-TW" dirty="0" smtClean="0"/>
              <a:t>app</a:t>
            </a:r>
            <a:r>
              <a:rPr lang="zh-TW" altLang="en-US" dirty="0" smtClean="0"/>
              <a:t>都是之前別人的研究有用過，本身就有一些</a:t>
            </a:r>
            <a:r>
              <a:rPr lang="en-US" altLang="zh-TW" dirty="0" smtClean="0"/>
              <a:t>bug</a:t>
            </a:r>
            <a:r>
              <a:rPr lang="zh-TW" altLang="en-US" dirty="0" smtClean="0"/>
              <a:t>在裏頭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25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831162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xy</a:t>
            </a:r>
            <a:r>
              <a:rPr lang="zh-TW" altLang="en-US" dirty="0" smtClean="0"/>
              <a:t>軸</a:t>
            </a:r>
            <a:endParaRPr lang="en-US" altLang="zh-TW" dirty="0" smtClean="0"/>
          </a:p>
          <a:p>
            <a:r>
              <a:rPr lang="en-US" altLang="zh-TW" dirty="0" err="1" smtClean="0"/>
              <a:t>Aphpkb</a:t>
            </a:r>
            <a:r>
              <a:rPr lang="zh-TW" altLang="en-US" dirty="0" smtClean="0"/>
              <a:t>的</a:t>
            </a:r>
            <a:r>
              <a:rPr lang="en-US" altLang="zh-TW" dirty="0" smtClean="0"/>
              <a:t>greedy</a:t>
            </a:r>
            <a:r>
              <a:rPr lang="zh-TW" altLang="en-US" dirty="0" smtClean="0"/>
              <a:t>跑不好是因為</a:t>
            </a:r>
            <a:r>
              <a:rPr lang="en-US" altLang="zh-TW" dirty="0" smtClean="0"/>
              <a:t>edge</a:t>
            </a:r>
            <a:r>
              <a:rPr lang="zh-TW" altLang="en-US" dirty="0" smtClean="0"/>
              <a:t>數量太多 而</a:t>
            </a:r>
            <a:r>
              <a:rPr lang="en-US" altLang="zh-TW" dirty="0" smtClean="0"/>
              <a:t>state</a:t>
            </a:r>
            <a:r>
              <a:rPr lang="zh-TW" altLang="en-US" dirty="0" smtClean="0"/>
              <a:t>數量並不高 沒辦法穩定的挑到</a:t>
            </a:r>
            <a:r>
              <a:rPr lang="en-US" altLang="zh-TW" dirty="0" smtClean="0"/>
              <a:t>fail trace</a:t>
            </a:r>
          </a:p>
          <a:p>
            <a:r>
              <a:rPr lang="en-US" altLang="zh-TW" dirty="0" err="1" smtClean="0"/>
              <a:t>claroline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LC</a:t>
            </a:r>
            <a:r>
              <a:rPr lang="zh-TW" altLang="en-US" dirty="0" smtClean="0"/>
              <a:t>也是沒辦法穩定挑到</a:t>
            </a:r>
            <a:r>
              <a:rPr lang="en-US" altLang="zh-TW" dirty="0" smtClean="0"/>
              <a:t>fail trace</a:t>
            </a:r>
            <a:r>
              <a:rPr lang="zh-TW" altLang="en-US" dirty="0" smtClean="0"/>
              <a:t>，</a:t>
            </a:r>
            <a:r>
              <a:rPr lang="en-US" altLang="zh-TW" dirty="0" smtClean="0"/>
              <a:t>initial set</a:t>
            </a:r>
            <a:r>
              <a:rPr lang="zh-TW" altLang="en-US" dirty="0" smtClean="0"/>
              <a:t>剛開始就挑到一條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26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29501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Aphpkb</a:t>
            </a:r>
            <a:r>
              <a:rPr lang="zh-TW" altLang="en-US" dirty="0" smtClean="0"/>
              <a:t>的</a:t>
            </a:r>
            <a:r>
              <a:rPr lang="en-US" altLang="zh-TW" dirty="0" smtClean="0"/>
              <a:t>greedy</a:t>
            </a:r>
            <a:r>
              <a:rPr lang="zh-TW" altLang="en-US" dirty="0" smtClean="0"/>
              <a:t>本來就跑不好 </a:t>
            </a:r>
            <a:r>
              <a:rPr lang="en-US" altLang="zh-TW" dirty="0" smtClean="0"/>
              <a:t>LC</a:t>
            </a:r>
            <a:r>
              <a:rPr lang="zh-TW" altLang="en-US" dirty="0" smtClean="0"/>
              <a:t>不好是因為</a:t>
            </a:r>
            <a:r>
              <a:rPr lang="en-US" altLang="zh-TW" dirty="0" smtClean="0"/>
              <a:t>keyword</a:t>
            </a:r>
            <a:r>
              <a:rPr lang="zh-TW" altLang="en-US" dirty="0" smtClean="0"/>
              <a:t>太少比較不好判斷</a:t>
            </a:r>
            <a:endParaRPr lang="en-US" altLang="zh-TW" dirty="0" smtClean="0"/>
          </a:p>
          <a:p>
            <a:r>
              <a:rPr lang="en-US" altLang="zh-TW" dirty="0" err="1" smtClean="0"/>
              <a:t>Claroline</a:t>
            </a:r>
            <a:r>
              <a:rPr lang="zh-TW" altLang="en-US" dirty="0" smtClean="0"/>
              <a:t>的</a:t>
            </a:r>
            <a:r>
              <a:rPr lang="en-US" altLang="zh-TW" dirty="0" smtClean="0"/>
              <a:t>LC</a:t>
            </a:r>
            <a:r>
              <a:rPr lang="zh-TW" altLang="en-US" dirty="0" smtClean="0"/>
              <a:t>較好是因為有</a:t>
            </a:r>
            <a:r>
              <a:rPr lang="en-US" altLang="zh-TW" dirty="0" smtClean="0"/>
              <a:t>error, fail</a:t>
            </a:r>
            <a:r>
              <a:rPr lang="zh-TW" altLang="en-US" dirty="0" smtClean="0"/>
              <a:t>等</a:t>
            </a:r>
            <a:r>
              <a:rPr lang="en-US" altLang="zh-TW" dirty="0" smtClean="0"/>
              <a:t>keyword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27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502685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Random</a:t>
            </a:r>
            <a:r>
              <a:rPr lang="zh-TW" altLang="en-US" dirty="0" smtClean="0"/>
              <a:t>的</a:t>
            </a:r>
            <a:r>
              <a:rPr lang="en-US" altLang="zh-TW" dirty="0" smtClean="0"/>
              <a:t>keyword</a:t>
            </a:r>
            <a:r>
              <a:rPr lang="zh-TW" altLang="en-US" dirty="0" smtClean="0"/>
              <a:t>比較好是因為</a:t>
            </a:r>
            <a:r>
              <a:rPr lang="en-US" altLang="zh-TW" dirty="0" smtClean="0"/>
              <a:t>failed</a:t>
            </a:r>
            <a:r>
              <a:rPr lang="zh-TW" altLang="en-US" dirty="0" smtClean="0"/>
              <a:t>的</a:t>
            </a:r>
            <a:r>
              <a:rPr lang="en-US" altLang="zh-TW" dirty="0" smtClean="0"/>
              <a:t>trace</a:t>
            </a:r>
            <a:r>
              <a:rPr lang="zh-TW" altLang="en-US" dirty="0" smtClean="0"/>
              <a:t>會沒有一些</a:t>
            </a:r>
            <a:r>
              <a:rPr lang="en-US" altLang="zh-TW" dirty="0" smtClean="0"/>
              <a:t>keyword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被問在講</a:t>
            </a:r>
            <a:r>
              <a:rPr lang="en-US" altLang="zh-TW" dirty="0" smtClean="0"/>
              <a:t>:LC</a:t>
            </a:r>
            <a:r>
              <a:rPr lang="zh-TW" altLang="en-US" dirty="0" smtClean="0"/>
              <a:t>的話可以看到兩個</a:t>
            </a:r>
            <a:r>
              <a:rPr lang="en-US" altLang="zh-TW" dirty="0" smtClean="0"/>
              <a:t>curve</a:t>
            </a:r>
            <a:r>
              <a:rPr lang="zh-TW" altLang="en-US" dirty="0" smtClean="0"/>
              <a:t>位移之後長得很像，應該是因為</a:t>
            </a:r>
            <a:r>
              <a:rPr lang="en-US" altLang="zh-TW" dirty="0" smtClean="0"/>
              <a:t>initial set</a:t>
            </a:r>
            <a:r>
              <a:rPr lang="zh-TW" altLang="en-US" dirty="0" smtClean="0"/>
              <a:t>的原因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28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65440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29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25161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一般狀況下</a:t>
            </a:r>
            <a:r>
              <a:rPr lang="en-US" altLang="zh-TW" dirty="0" smtClean="0"/>
              <a:t>keyword</a:t>
            </a:r>
            <a:r>
              <a:rPr lang="zh-TW" altLang="en-US" dirty="0" smtClean="0"/>
              <a:t>的結果比較差，尤其對</a:t>
            </a:r>
            <a:r>
              <a:rPr lang="en-US" altLang="zh-TW" dirty="0" smtClean="0"/>
              <a:t>greedy</a:t>
            </a:r>
            <a:r>
              <a:rPr lang="zh-TW" altLang="en-US" dirty="0" smtClean="0"/>
              <a:t>而言</a:t>
            </a:r>
            <a:endParaRPr lang="en-US" altLang="zh-TW" dirty="0" smtClean="0"/>
          </a:p>
          <a:p>
            <a:r>
              <a:rPr lang="en-US" altLang="zh-TW" dirty="0" smtClean="0"/>
              <a:t>LC: keyword</a:t>
            </a:r>
            <a:r>
              <a:rPr lang="zh-TW" altLang="en-US" dirty="0" smtClean="0"/>
              <a:t>比</a:t>
            </a:r>
            <a:r>
              <a:rPr lang="en-US" altLang="zh-TW" dirty="0" smtClean="0"/>
              <a:t>state</a:t>
            </a:r>
            <a:r>
              <a:rPr lang="zh-TW" altLang="en-US" dirty="0" smtClean="0"/>
              <a:t>好是因為這個</a:t>
            </a:r>
            <a:r>
              <a:rPr lang="en-US" altLang="zh-TW" dirty="0" smtClean="0"/>
              <a:t>app</a:t>
            </a:r>
            <a:r>
              <a:rPr lang="zh-TW" altLang="en-US" dirty="0" smtClean="0"/>
              <a:t>出問題的時候會顯示</a:t>
            </a:r>
            <a:r>
              <a:rPr lang="en-US" altLang="zh-TW" dirty="0" smtClean="0"/>
              <a:t>error,</a:t>
            </a:r>
            <a:r>
              <a:rPr lang="en-US" altLang="zh-TW" baseline="0" dirty="0" smtClean="0"/>
              <a:t> fail</a:t>
            </a:r>
            <a:r>
              <a:rPr lang="zh-TW" altLang="en-US" baseline="0" dirty="0" smtClean="0"/>
              <a:t>的</a:t>
            </a:r>
            <a:r>
              <a:rPr lang="en-US" altLang="zh-TW" baseline="0" smtClean="0"/>
              <a:t>word</a:t>
            </a:r>
            <a:endParaRPr lang="zh-TW" altLang="en-US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30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4089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baseline="0" dirty="0" smtClean="0"/>
              <a:t>網頁程式漸漸充斥在我們的生活中，人們可以透過網頁</a:t>
            </a:r>
            <a:r>
              <a:rPr lang="en-US" altLang="zh-TW" baseline="0" dirty="0" smtClean="0"/>
              <a:t>social,</a:t>
            </a:r>
            <a:r>
              <a:rPr lang="zh-TW" altLang="en-US" baseline="0" dirty="0" smtClean="0"/>
              <a:t>查資料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娛樂</a:t>
            </a:r>
            <a:r>
              <a:rPr lang="en-US" altLang="zh-TW" baseline="0" dirty="0" smtClean="0"/>
              <a:t>,</a:t>
            </a:r>
            <a:r>
              <a:rPr lang="zh-TW" altLang="en-US" baseline="0" dirty="0" smtClean="0"/>
              <a:t>購物</a:t>
            </a:r>
            <a:endParaRPr lang="en-US" altLang="zh-TW" baseline="0" dirty="0" smtClean="0"/>
          </a:p>
          <a:p>
            <a:pPr algn="l"/>
            <a:r>
              <a:rPr lang="en-US" altLang="zh-TW" baseline="0" dirty="0" smtClean="0"/>
              <a:t>Google </a:t>
            </a:r>
            <a:r>
              <a:rPr lang="zh-TW" altLang="en-US" baseline="0" dirty="0" smtClean="0"/>
              <a:t>雲端</a:t>
            </a:r>
            <a:r>
              <a:rPr lang="en-US" altLang="zh-TW" baseline="0" dirty="0" smtClean="0"/>
              <a:t>office -&gt;</a:t>
            </a:r>
            <a:r>
              <a:rPr lang="zh-TW" altLang="en-US" baseline="0" dirty="0" smtClean="0"/>
              <a:t>微軟</a:t>
            </a:r>
            <a:endParaRPr lang="en-US" altLang="zh-TW" baseline="0" dirty="0" smtClean="0"/>
          </a:p>
          <a:p>
            <a:pPr algn="l"/>
            <a:r>
              <a:rPr lang="zh-TW" altLang="en-US" baseline="0" dirty="0" smtClean="0"/>
              <a:t>網頁程式的數量和複雜程度都快速成長，但是很多都沒有經過充分的測試</a:t>
            </a:r>
            <a:endParaRPr lang="en-US" altLang="zh-TW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4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971570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altLang="zh-TW" baseline="0" dirty="0" smtClean="0"/>
              <a:t>A server-side script could produce different appearances and functionalities in the client-side pages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9861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dirty="0" smtClean="0"/>
              <a:t>Test evaluation </a:t>
            </a:r>
            <a:r>
              <a:rPr lang="zh-TW" altLang="en-US" dirty="0" smtClean="0"/>
              <a:t>就是有了</a:t>
            </a:r>
            <a:r>
              <a:rPr lang="en-US" altLang="zh-TW" dirty="0" smtClean="0"/>
              <a:t>test case</a:t>
            </a:r>
            <a:r>
              <a:rPr lang="zh-TW" altLang="en-US" dirty="0" smtClean="0"/>
              <a:t>之後要怎麼</a:t>
            </a:r>
            <a:r>
              <a:rPr lang="en-US" altLang="zh-TW" dirty="0" smtClean="0"/>
              <a:t>evaluate</a:t>
            </a:r>
            <a:r>
              <a:rPr lang="zh-TW" altLang="en-US" dirty="0" smtClean="0"/>
              <a:t>測試的結果，要如何判斷哪些</a:t>
            </a:r>
            <a:r>
              <a:rPr lang="en-US" altLang="zh-TW" dirty="0" smtClean="0"/>
              <a:t>case</a:t>
            </a:r>
            <a:r>
              <a:rPr lang="zh-TW" altLang="en-US" dirty="0" smtClean="0"/>
              <a:t>有錯</a:t>
            </a:r>
            <a:endParaRPr lang="en-US" altLang="zh-TW" dirty="0" smtClean="0"/>
          </a:p>
          <a:p>
            <a:pPr algn="l"/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Test oracle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是一種用來判斷某項測試是否通過的機制</a:t>
            </a:r>
            <a:endParaRPr kumimoji="1" lang="en-US" altLang="zh-TW" sz="1200" b="0" i="0" kern="1200" dirty="0" smtClean="0">
              <a:solidFill>
                <a:schemeClr val="tx1"/>
              </a:solidFill>
              <a:effectLst/>
              <a:latin typeface="Arial" charset="0"/>
              <a:ea typeface="新細明體" pitchFamily="18" charset="-120"/>
              <a:cs typeface="+mn-cs"/>
            </a:endParaRPr>
          </a:p>
          <a:p>
            <a:pPr algn="l"/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Regression testing: </a:t>
            </a:r>
            <a:r>
              <a:rPr kumimoji="1" lang="zh-TW" altLang="en-US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用前一版本的測試結果來當作這次測試的</a:t>
            </a: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  <a:cs typeface="+mn-cs"/>
              </a:rPr>
              <a:t>oracle</a:t>
            </a:r>
            <a:endParaRPr lang="en-US" dirty="0" smtClean="0"/>
          </a:p>
          <a:p>
            <a:pPr algn="l"/>
            <a:r>
              <a:rPr lang="en-US" b="1" dirty="0" smtClean="0"/>
              <a:t>Daikon</a:t>
            </a:r>
          </a:p>
          <a:p>
            <a:pPr algn="l"/>
            <a:r>
              <a:rPr lang="en-US" b="1" dirty="0" smtClean="0"/>
              <a:t>Invariant detector for C/C++, Java program, …, etc.</a:t>
            </a:r>
          </a:p>
          <a:p>
            <a:pPr algn="l"/>
            <a:r>
              <a:rPr lang="en-US" b="1" dirty="0" smtClean="0"/>
              <a:t>Invariant: e.g., x + y &gt;=3</a:t>
            </a:r>
          </a:p>
          <a:p>
            <a:pPr algn="l"/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8171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TW" altLang="en-US" dirty="0" smtClean="0"/>
              <a:t>在這個流程中可以增強自動化越多越好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網頁的黑箱測試問題</a:t>
            </a:r>
            <a:endParaRPr lang="en-US" altLang="zh-TW" dirty="0" smtClean="0"/>
          </a:p>
          <a:p>
            <a:pPr algn="l"/>
            <a:r>
              <a:rPr lang="zh-TW" altLang="en-US" dirty="0" smtClean="0"/>
              <a:t>現在大部分是動態網頁，沒辦法只看網頁原始碼就知道這個網頁會怎麼運作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658621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8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21815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Active learning</a:t>
            </a:r>
            <a:r>
              <a:rPr lang="zh-TW" altLang="en-US" dirty="0" smtClean="0"/>
              <a:t>就是讓機器主動去挑一些比較有用的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來給</a:t>
            </a:r>
            <a:r>
              <a:rPr lang="en-US" altLang="zh-TW" dirty="0" smtClean="0"/>
              <a:t>user</a:t>
            </a:r>
            <a:r>
              <a:rPr lang="zh-TW" altLang="en-US" dirty="0" smtClean="0"/>
              <a:t>做</a:t>
            </a:r>
            <a:r>
              <a:rPr lang="en-US" altLang="zh-TW" dirty="0" smtClean="0"/>
              <a:t>label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896553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If a trace is labeled with fail label, the model can find similar fail traces.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14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20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為甚麼要挑這些</a:t>
            </a:r>
            <a:r>
              <a:rPr lang="en-US" altLang="zh-TW" dirty="0" smtClean="0"/>
              <a:t>feature: </a:t>
            </a:r>
            <a:r>
              <a:rPr lang="zh-TW" altLang="en-US" dirty="0" smtClean="0"/>
              <a:t>在</a:t>
            </a:r>
            <a:r>
              <a:rPr lang="en-US" altLang="zh-TW" dirty="0" smtClean="0"/>
              <a:t>ML</a:t>
            </a:r>
            <a:r>
              <a:rPr lang="zh-TW" altLang="en-US" dirty="0" smtClean="0"/>
              <a:t>領域裡本來就要盡量把</a:t>
            </a:r>
            <a:r>
              <a:rPr lang="en-US" altLang="zh-TW" dirty="0" smtClean="0"/>
              <a:t>data</a:t>
            </a:r>
            <a:r>
              <a:rPr lang="zh-TW" altLang="en-US" dirty="0" smtClean="0"/>
              <a:t>的</a:t>
            </a:r>
            <a:r>
              <a:rPr lang="en-US" altLang="zh-TW" dirty="0" smtClean="0"/>
              <a:t>statistics</a:t>
            </a:r>
            <a:r>
              <a:rPr lang="zh-TW" altLang="en-US" dirty="0" smtClean="0"/>
              <a:t>列出來，然後用</a:t>
            </a:r>
            <a:r>
              <a:rPr lang="en-US" altLang="zh-TW" dirty="0" smtClean="0"/>
              <a:t>learning</a:t>
            </a:r>
            <a:r>
              <a:rPr lang="zh-TW" altLang="en-US" dirty="0" smtClean="0"/>
              <a:t>找出哪些</a:t>
            </a:r>
            <a:r>
              <a:rPr lang="en-US" altLang="zh-TW" dirty="0" smtClean="0"/>
              <a:t>feature</a:t>
            </a:r>
            <a:r>
              <a:rPr lang="zh-TW" altLang="en-US" dirty="0" smtClean="0"/>
              <a:t>比較</a:t>
            </a:r>
            <a:r>
              <a:rPr lang="en-US" altLang="zh-TW" dirty="0" smtClean="0"/>
              <a:t>effective</a:t>
            </a:r>
          </a:p>
          <a:p>
            <a:r>
              <a:rPr lang="zh-TW" altLang="en-US" dirty="0" smtClean="0"/>
              <a:t>同個</a:t>
            </a:r>
            <a:r>
              <a:rPr lang="en-US" altLang="zh-TW" dirty="0" smtClean="0"/>
              <a:t>keyword/action</a:t>
            </a:r>
            <a:r>
              <a:rPr lang="zh-TW" altLang="en-US" dirty="0" smtClean="0"/>
              <a:t>的出現次數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BB45690-0F46-4091-B149-F17B9F3D9DFE}" type="slidenum">
              <a:rPr lang="en-US" altLang="zh-TW" smtClean="0"/>
              <a:pPr>
                <a:defRPr/>
              </a:pPr>
              <a:t>16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250257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標題投影片"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 flipH="1">
            <a:off x="0" y="6129866"/>
            <a:ext cx="9154510" cy="728133"/>
          </a:xfrm>
          <a:prstGeom prst="rect">
            <a:avLst/>
          </a:prstGeom>
          <a:gradFill>
            <a:gsLst>
              <a:gs pos="100000">
                <a:srgbClr val="C86400"/>
              </a:gs>
              <a:gs pos="0">
                <a:srgbClr val="FFAA6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" name="圖片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3722" y="106136"/>
            <a:ext cx="2220685" cy="111034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0"/>
            <a:ext cx="3200400" cy="2131466"/>
          </a:xfrm>
          <a:prstGeom prst="rect">
            <a:avLst/>
          </a:prstGeom>
          <a:ln>
            <a:noFill/>
          </a:ln>
          <a:effectLst>
            <a:softEdge rad="317500"/>
          </a:effectLst>
        </p:spPr>
      </p:pic>
    </p:spTree>
    <p:extLst>
      <p:ext uri="{BB962C8B-B14F-4D97-AF65-F5344CB8AC3E}">
        <p14:creationId xmlns:p14="http://schemas.microsoft.com/office/powerpoint/2010/main" val="3125294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B62212C0-5267-4ECC-BC92-DC4ECF094615}" type="slidenum">
              <a:rPr lang="en-US" altLang="zh-TW"/>
              <a:pPr/>
              <a:t>‹#›</a:t>
            </a:fld>
            <a:endParaRPr lang="en-US" altLang="zh-TW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003401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B62212C0-5267-4ECC-BC92-DC4ECF094615}" type="slidenum">
              <a:rPr lang="en-US" altLang="zh-TW"/>
              <a:pPr/>
              <a:t>‹#›</a:t>
            </a:fld>
            <a:endParaRPr lang="en-US" altLang="zh-TW" dirty="0"/>
          </a:p>
        </p:txBody>
      </p:sp>
      <p:sp>
        <p:nvSpPr>
          <p:cNvPr id="8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4411579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內容版面配置區 2"/>
          <p:cNvSpPr>
            <a:spLocks noGrp="1"/>
          </p:cNvSpPr>
          <p:nvPr>
            <p:ph idx="1"/>
          </p:nvPr>
        </p:nvSpPr>
        <p:spPr>
          <a:xfrm>
            <a:off x="467544" y="1264245"/>
            <a:ext cx="8229600" cy="4931026"/>
          </a:xfrm>
        </p:spPr>
        <p:txBody>
          <a:bodyPr/>
          <a:lstStyle>
            <a:lvl1pPr marL="342900" indent="-342900">
              <a:defRPr lang="zh-TW" altLang="en-US" sz="24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1pPr>
            <a:lvl2pPr marL="685800" indent="-342900">
              <a:defRPr lang="zh-TW" altLang="en-US" sz="2000" dirty="0" smtClean="0">
                <a:solidFill>
                  <a:schemeClr val="tx1"/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2pPr>
            <a:lvl3pPr marL="1028700" indent="-342900">
              <a:defRPr lang="zh-TW" altLang="en-US" sz="1800" dirty="0" smtClean="0">
                <a:solidFill>
                  <a:schemeClr val="bg2">
                    <a:lumMod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3pPr>
            <a:lvl4pPr marL="1263650" indent="-285750">
              <a:defRPr lang="zh-TW" altLang="en-US" sz="1600" dirty="0" smtClean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4pPr>
            <a:lvl5pPr marL="1543050" indent="-285750">
              <a:defRPr lang="zh-TW" altLang="en-US" sz="1600" dirty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ea typeface="+mn-ea"/>
                <a:cs typeface="Times New Roman" pitchFamily="18" charset="0"/>
              </a:defRPr>
            </a:lvl5pPr>
          </a:lstStyle>
          <a:p>
            <a:pPr marL="177800" lvl="0" indent="-177800" algn="l" rtl="0" eaLnBrk="0" fontAlgn="base" hangingPunct="0">
              <a:lnSpc>
                <a:spcPct val="95000"/>
              </a:lnSpc>
              <a:spcBef>
                <a:spcPct val="45000"/>
              </a:spcBef>
              <a:spcAft>
                <a:spcPct val="0"/>
              </a:spcAft>
              <a:buClr>
                <a:schemeClr val="accent2"/>
              </a:buClr>
              <a:buChar char="•"/>
            </a:pPr>
            <a:r>
              <a:rPr lang="zh-TW" altLang="en-US" dirty="0" smtClean="0"/>
              <a:t>按一下以編輯母片文字樣式</a:t>
            </a:r>
          </a:p>
          <a:p>
            <a:pPr marL="571500" lvl="1" indent="-2286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–"/>
            </a:pPr>
            <a:r>
              <a:rPr lang="zh-TW" altLang="en-US" dirty="0" smtClean="0"/>
              <a:t>第二層</a:t>
            </a:r>
          </a:p>
          <a:p>
            <a:pPr marL="863600" lvl="2" indent="-1778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-"/>
            </a:pPr>
            <a:r>
              <a:rPr lang="zh-TW" altLang="en-US" dirty="0" smtClean="0"/>
              <a:t>第三層</a:t>
            </a:r>
          </a:p>
          <a:p>
            <a:pPr marL="1092200" lvl="3" indent="-1143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·"/>
            </a:pPr>
            <a:r>
              <a:rPr lang="zh-TW" altLang="en-US" dirty="0" smtClean="0"/>
              <a:t>第四層</a:t>
            </a:r>
          </a:p>
          <a:p>
            <a:pPr marL="1435100" lvl="4" indent="-177800" algn="l" rtl="0" eaLnBrk="0" fontAlgn="base" hangingPunct="0">
              <a:lnSpc>
                <a:spcPct val="95000"/>
              </a:lnSpc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Char char="»"/>
            </a:pPr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7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149629" y="6381750"/>
            <a:ext cx="1328107" cy="326621"/>
          </a:xfrm>
          <a:prstGeom prst="rect">
            <a:avLst/>
          </a:prstGeom>
        </p:spPr>
        <p:txBody>
          <a:bodyPr anchor="ctr"/>
          <a:lstStyle>
            <a:lvl1pPr>
              <a:defRPr sz="1200" b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B62212C0-5267-4ECC-BC92-DC4ECF094615}" type="slidenum">
              <a:rPr lang="en-US" altLang="zh-TW"/>
              <a:pPr/>
              <a:t>‹#›</a:t>
            </a:fld>
            <a:endParaRPr lang="en-US" altLang="zh-TW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67544" y="246964"/>
            <a:ext cx="8229600" cy="864096"/>
          </a:xfrm>
        </p:spPr>
        <p:txBody>
          <a:bodyPr/>
          <a:lstStyle>
            <a:lvl1pPr algn="l">
              <a:def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itchFamily="18" charset="-78"/>
                <a:ea typeface="+mj-ea"/>
                <a:cs typeface="Traditional Arabic" pitchFamily="18" charset="-78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312986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FB6BA4BB-448F-4F32-9BFC-D40D72854716}" type="slidenum">
              <a:rPr lang="en-US" altLang="zh-TW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4011172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B62212C0-5267-4ECC-BC92-DC4ECF094615}" type="slidenum">
              <a:rPr lang="en-US" altLang="zh-TW"/>
              <a:pPr/>
              <a:t>‹#›</a:t>
            </a:fld>
            <a:endParaRPr lang="en-US" altLang="zh-TW" dirty="0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0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11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9638346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11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2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3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4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B62212C0-5267-4ECC-BC92-DC4ECF094615}" type="slidenum">
              <a:rPr lang="en-US" altLang="zh-TW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049606241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7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B62212C0-5267-4ECC-BC92-DC4ECF094615}" type="slidenum">
              <a:rPr lang="en-US" altLang="zh-TW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6403157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B62212C0-5267-4ECC-BC92-DC4ECF094615}" type="slidenum">
              <a:rPr lang="en-US" altLang="zh-TW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206080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B62212C0-5267-4ECC-BC92-DC4ECF094615}" type="slidenum">
              <a:rPr lang="en-US" altLang="zh-TW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8933979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9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 smtClean="0"/>
          </a:p>
        </p:txBody>
      </p:sp>
      <p:sp>
        <p:nvSpPr>
          <p:cNvPr id="10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11" name="投影片編號版面配置區 4"/>
          <p:cNvSpPr>
            <a:spLocks noGrp="1"/>
          </p:cNvSpPr>
          <p:nvPr>
            <p:ph type="sldNum" sz="quarter" idx="11"/>
          </p:nvPr>
        </p:nvSpPr>
        <p:spPr>
          <a:xfrm>
            <a:off x="8172450" y="6300184"/>
            <a:ext cx="863600" cy="476250"/>
          </a:xfrm>
        </p:spPr>
        <p:txBody>
          <a:bodyPr/>
          <a:lstStyle>
            <a:lvl1pPr>
              <a:defRPr/>
            </a:lvl1pPr>
          </a:lstStyle>
          <a:p>
            <a:fld id="{B62212C0-5267-4ECC-BC92-DC4ECF094615}" type="slidenum">
              <a:rPr lang="en-US" altLang="zh-TW"/>
              <a:pPr/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9474482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群組 15"/>
          <p:cNvGrpSpPr/>
          <p:nvPr userDrawn="1"/>
        </p:nvGrpSpPr>
        <p:grpSpPr>
          <a:xfrm>
            <a:off x="-10510" y="6239860"/>
            <a:ext cx="8367116" cy="600075"/>
            <a:chOff x="-609600" y="4824412"/>
            <a:chExt cx="9144000" cy="600075"/>
          </a:xfrm>
        </p:grpSpPr>
        <p:sp>
          <p:nvSpPr>
            <p:cNvPr id="17" name="矩形 16"/>
            <p:cNvSpPr/>
            <p:nvPr userDrawn="1"/>
          </p:nvSpPr>
          <p:spPr>
            <a:xfrm>
              <a:off x="-609600" y="4972050"/>
              <a:ext cx="8639162" cy="304800"/>
            </a:xfrm>
            <a:prstGeom prst="rect">
              <a:avLst/>
            </a:prstGeom>
            <a:gradFill>
              <a:gsLst>
                <a:gs pos="0">
                  <a:srgbClr val="C86400"/>
                </a:gs>
                <a:gs pos="100000">
                  <a:srgbClr val="FFAA64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橢圓 17"/>
            <p:cNvSpPr/>
            <p:nvPr userDrawn="1"/>
          </p:nvSpPr>
          <p:spPr>
            <a:xfrm>
              <a:off x="7934325" y="4824412"/>
              <a:ext cx="600075" cy="60007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19" name="圖片 1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9081" y="6257788"/>
            <a:ext cx="566738" cy="564218"/>
          </a:xfrm>
          <a:prstGeom prst="rect">
            <a:avLst/>
          </a:prstGeom>
        </p:spPr>
      </p:pic>
      <p:sp>
        <p:nvSpPr>
          <p:cNvPr id="20" name="矩形 19"/>
          <p:cNvSpPr/>
          <p:nvPr userDrawn="1"/>
        </p:nvSpPr>
        <p:spPr>
          <a:xfrm>
            <a:off x="1469571" y="6399809"/>
            <a:ext cx="6351099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r"/>
            <a:r>
              <a:rPr lang="en-US" altLang="zh-TW" sz="1200" b="1" dirty="0" smtClean="0">
                <a:solidFill>
                  <a:schemeClr val="bg1">
                    <a:lumMod val="95000"/>
                  </a:schemeClr>
                </a:solidFill>
              </a:rPr>
              <a:t>Department</a:t>
            </a:r>
            <a:r>
              <a:rPr lang="en-US" altLang="zh-TW" sz="1200" b="1" baseline="0" dirty="0" smtClean="0">
                <a:solidFill>
                  <a:schemeClr val="bg1">
                    <a:lumMod val="95000"/>
                  </a:schemeClr>
                </a:solidFill>
              </a:rPr>
              <a:t> of Electrical Engineering</a:t>
            </a:r>
            <a:r>
              <a:rPr lang="en-US" altLang="zh-TW" sz="1200" b="1" dirty="0" smtClean="0">
                <a:solidFill>
                  <a:schemeClr val="bg1">
                    <a:lumMod val="95000"/>
                  </a:schemeClr>
                </a:solidFill>
              </a:rPr>
              <a:t>, National Taiwan University</a:t>
            </a:r>
            <a:endParaRPr lang="zh-TW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1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172450" y="6300184"/>
            <a:ext cx="86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318D430-CCD0-4624-B0E5-CE25C2FDE530}" type="slidenum">
              <a:rPr lang="en-US" altLang="zh-TW"/>
              <a:pPr/>
              <a:t>‹#›</a:t>
            </a:fld>
            <a:endParaRPr lang="en-US" altLang="zh-TW" dirty="0"/>
          </a:p>
        </p:txBody>
      </p:sp>
      <p:sp>
        <p:nvSpPr>
          <p:cNvPr id="2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按一下以編輯母片標題樣式</a:t>
            </a:r>
          </a:p>
        </p:txBody>
      </p:sp>
      <p:sp>
        <p:nvSpPr>
          <p:cNvPr id="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dirty="0" smtClean="0"/>
              <a:t>按一下以編輯母片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3" r:id="rId2"/>
    <p:sldLayoutId id="2147483904" r:id="rId3"/>
    <p:sldLayoutId id="2147483905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</p:sldLayoutIdLst>
  <p:transition/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標楷體" pitchFamily="65" charset="-12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標楷體" pitchFamily="65" charset="-12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標楷體" pitchFamily="65" charset="-12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標楷體" pitchFamily="65" charset="-12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標楷體" pitchFamily="65" charset="-12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標楷體" pitchFamily="65" charset="-12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標楷體" pitchFamily="65" charset="-12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標楷體" pitchFamily="65" charset="-120"/>
        </a:defRPr>
      </a:lvl9pPr>
    </p:titleStyle>
    <p:bodyStyle>
      <a:lvl1pPr marL="177800" indent="-177800" algn="l" rtl="0" eaLnBrk="0" fontAlgn="base" hangingPunct="0">
        <a:lnSpc>
          <a:spcPct val="95000"/>
        </a:lnSpc>
        <a:spcBef>
          <a:spcPct val="45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571500" indent="-2286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–"/>
        <a:defRPr>
          <a:solidFill>
            <a:schemeClr val="tx1"/>
          </a:solidFill>
          <a:latin typeface="+mn-lt"/>
          <a:ea typeface="+mn-ea"/>
        </a:defRPr>
      </a:lvl2pPr>
      <a:lvl3pPr marL="863600" indent="-1778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-"/>
        <a:defRPr sz="1600">
          <a:solidFill>
            <a:schemeClr val="tx1"/>
          </a:solidFill>
          <a:latin typeface="+mn-lt"/>
          <a:ea typeface="+mn-ea"/>
        </a:defRPr>
      </a:lvl3pPr>
      <a:lvl4pPr marL="1092200" indent="-1143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·"/>
        <a:defRPr sz="1400">
          <a:solidFill>
            <a:schemeClr val="tx1"/>
          </a:solidFill>
          <a:latin typeface="+mn-lt"/>
          <a:ea typeface="+mn-ea"/>
        </a:defRPr>
      </a:lvl4pPr>
      <a:lvl5pPr marL="1435100" indent="-177800" algn="l" rtl="0" eaLnBrk="0" fontAlgn="base" hangingPunct="0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 sz="1400">
          <a:solidFill>
            <a:schemeClr val="tx1"/>
          </a:solidFill>
          <a:latin typeface="+mn-lt"/>
          <a:ea typeface="+mn-ea"/>
        </a:defRPr>
      </a:lvl5pPr>
      <a:lvl6pPr marL="18923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 sz="1400">
          <a:solidFill>
            <a:schemeClr val="tx1"/>
          </a:solidFill>
          <a:latin typeface="+mn-lt"/>
          <a:ea typeface="+mn-ea"/>
        </a:defRPr>
      </a:lvl6pPr>
      <a:lvl7pPr marL="23495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 sz="1400">
          <a:solidFill>
            <a:schemeClr val="tx1"/>
          </a:solidFill>
          <a:latin typeface="+mn-lt"/>
          <a:ea typeface="+mn-ea"/>
        </a:defRPr>
      </a:lvl7pPr>
      <a:lvl8pPr marL="28067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 sz="1400">
          <a:solidFill>
            <a:schemeClr val="tx1"/>
          </a:solidFill>
          <a:latin typeface="+mn-lt"/>
          <a:ea typeface="+mn-ea"/>
        </a:defRPr>
      </a:lvl8pPr>
      <a:lvl9pPr marL="3263900" indent="-177800" algn="l" rtl="0" fontAlgn="base">
        <a:lnSpc>
          <a:spcPct val="95000"/>
        </a:lnSpc>
        <a:spcBef>
          <a:spcPct val="25000"/>
        </a:spcBef>
        <a:spcAft>
          <a:spcPct val="0"/>
        </a:spcAft>
        <a:buClr>
          <a:schemeClr val="accent2"/>
        </a:buClr>
        <a:buChar char="»"/>
        <a:defRPr sz="1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37.xml"/><Relationship Id="rId2" Type="http://schemas.openxmlformats.org/officeDocument/2006/relationships/slide" Target="slide3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4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6.xml"/><Relationship Id="rId4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5.xml"/><Relationship Id="rId4" Type="http://schemas.openxmlformats.org/officeDocument/2006/relationships/chart" Target="../charts/char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2.xml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4838" y="2597047"/>
            <a:ext cx="793432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lnSpc>
                <a:spcPct val="100000"/>
              </a:lnSpc>
              <a:spcBef>
                <a:spcPts val="1800"/>
              </a:spcBef>
              <a:defRPr/>
            </a:pPr>
            <a:r>
              <a:rPr lang="en-US" altLang="zh-TW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anose="02020603050405020304" pitchFamily="18" charset="-78"/>
                <a:cs typeface="Traditional Arabic" panose="02020603050405020304" pitchFamily="18" charset="-78"/>
              </a:rPr>
              <a:t>Constructing Test Oracle for Web Applications with Active Learning Techniques</a:t>
            </a:r>
            <a:endParaRPr lang="en-US" altLang="zh-TW" sz="28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raditional Arabic" pitchFamily="18" charset="-78"/>
              <a:cs typeface="Traditional Arabic" pitchFamily="18" charset="-78"/>
            </a:endParaRP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734244" y="4389667"/>
            <a:ext cx="7675512" cy="1355654"/>
          </a:xfrm>
          <a:prstGeom prst="rect">
            <a:avLst/>
          </a:prstGeom>
        </p:spPr>
        <p:txBody>
          <a:bodyPr anchor="ctr"/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har char="•"/>
              <a:defRPr kumimoji="1"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altLang="zh-TW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Advisor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altLang="zh-TW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Prof</a:t>
            </a:r>
            <a:r>
              <a:rPr lang="en-US" altLang="zh-TW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Farn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Wang </a:t>
            </a:r>
          </a:p>
          <a:p>
            <a:pPr marL="0" indent="0" algn="ctr">
              <a:buNone/>
            </a:pPr>
            <a:r>
              <a:rPr lang="en-US" altLang="zh-TW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Student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 Ting-Fen Wu</a:t>
            </a:r>
            <a:endParaRPr lang="zh-TW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35676" y="6095190"/>
            <a:ext cx="66726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Department of </a:t>
            </a: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Electrical Engineering, </a:t>
            </a: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TW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National Taiwan University, </a:t>
            </a:r>
            <a:r>
              <a:rPr lang="en-US" altLang="zh-TW" sz="2000" dirty="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Taipei 106, </a:t>
            </a:r>
            <a:r>
              <a:rPr lang="en-US" altLang="zh-TW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Taiwan (R.O.C.)</a:t>
            </a:r>
          </a:p>
        </p:txBody>
      </p:sp>
    </p:spTree>
    <p:extLst>
      <p:ext uri="{BB962C8B-B14F-4D97-AF65-F5344CB8AC3E}">
        <p14:creationId xmlns:p14="http://schemas.microsoft.com/office/powerpoint/2010/main" val="25199131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Learning Problem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Types of Learning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10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Methodology</a:t>
            </a:r>
            <a:endParaRPr lang="zh-TW" altLang="en-US" dirty="0"/>
          </a:p>
        </p:txBody>
      </p:sp>
      <p:grpSp>
        <p:nvGrpSpPr>
          <p:cNvPr id="37" name="群組 36"/>
          <p:cNvGrpSpPr/>
          <p:nvPr/>
        </p:nvGrpSpPr>
        <p:grpSpPr>
          <a:xfrm>
            <a:off x="1156448" y="1479176"/>
            <a:ext cx="6929716" cy="2108754"/>
            <a:chOff x="1075765" y="1077766"/>
            <a:chExt cx="8138923" cy="3406635"/>
          </a:xfrm>
        </p:grpSpPr>
        <p:sp>
          <p:nvSpPr>
            <p:cNvPr id="6" name="矩形 5"/>
            <p:cNvSpPr/>
            <p:nvPr/>
          </p:nvSpPr>
          <p:spPr bwMode="auto">
            <a:xfrm>
              <a:off x="1075765" y="1859522"/>
              <a:ext cx="1210235" cy="1219200"/>
            </a:xfrm>
            <a:prstGeom prst="rect">
              <a:avLst/>
            </a:prstGeom>
            <a:ln>
              <a:headEnd type="none" w="med" len="med"/>
              <a:tailEnd type="stealth" w="lg" len="lg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rPr>
                <a:t>Training data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1075765" y="3265201"/>
              <a:ext cx="1210235" cy="1219200"/>
            </a:xfrm>
            <a:prstGeom prst="rect">
              <a:avLst/>
            </a:prstGeom>
            <a:ln>
              <a:headEnd type="none" w="med" len="med"/>
              <a:tailEnd type="stealth" w="lg" len="lg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rPr>
                <a:t>Testing data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8" name="矩形 7"/>
            <p:cNvSpPr/>
            <p:nvPr/>
          </p:nvSpPr>
          <p:spPr bwMode="auto">
            <a:xfrm>
              <a:off x="2894221" y="1859522"/>
              <a:ext cx="1210235" cy="1219200"/>
            </a:xfrm>
            <a:prstGeom prst="rect">
              <a:avLst/>
            </a:prstGeom>
            <a:ln>
              <a:headEnd type="none" w="med" len="med"/>
              <a:tailEnd type="stealth" w="lg" len="lg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rPr>
                <a:t>Feature vectors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9" name="矩形 8"/>
            <p:cNvSpPr/>
            <p:nvPr/>
          </p:nvSpPr>
          <p:spPr bwMode="auto">
            <a:xfrm>
              <a:off x="2894220" y="3265201"/>
              <a:ext cx="1210235" cy="1219200"/>
            </a:xfrm>
            <a:prstGeom prst="rect">
              <a:avLst/>
            </a:prstGeom>
            <a:ln>
              <a:headEnd type="none" w="med" len="med"/>
              <a:tailEnd type="stealth" w="lg" len="lg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rPr>
                <a:t>Feature vectors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0" name="橢圓 9"/>
            <p:cNvSpPr/>
            <p:nvPr/>
          </p:nvSpPr>
          <p:spPr bwMode="auto">
            <a:xfrm>
              <a:off x="5018334" y="2059526"/>
              <a:ext cx="1931895" cy="1006096"/>
            </a:xfrm>
            <a:prstGeom prst="ellipse">
              <a:avLst/>
            </a:prstGeom>
            <a:solidFill>
              <a:srgbClr val="CECEEF"/>
            </a:solidFill>
            <a:ln>
              <a:solidFill>
                <a:schemeClr val="accent6">
                  <a:lumMod val="40000"/>
                  <a:lumOff val="60000"/>
                </a:schemeClr>
              </a:solidFill>
              <a:headEnd type="none" w="med" len="med"/>
              <a:tailEnd type="stealth" w="lg" len="lg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rPr>
                <a:t>Learning algorithm</a:t>
              </a:r>
              <a:endPara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1" name="流程圖: 決策 10"/>
            <p:cNvSpPr/>
            <p:nvPr/>
          </p:nvSpPr>
          <p:spPr bwMode="auto">
            <a:xfrm>
              <a:off x="4726984" y="3349670"/>
              <a:ext cx="2529306" cy="1062317"/>
            </a:xfrm>
            <a:prstGeom prst="flowChartDecision">
              <a:avLst/>
            </a:prstGeom>
            <a:solidFill>
              <a:schemeClr val="accent3">
                <a:lumMod val="95000"/>
              </a:schemeClr>
            </a:solidFill>
            <a:ln>
              <a:solidFill>
                <a:schemeClr val="accent3">
                  <a:lumMod val="50000"/>
                </a:schemeClr>
              </a:solidFill>
              <a:headEnd type="none" w="med" len="med"/>
              <a:tailEnd type="stealth" w="lg" len="lg"/>
            </a:ln>
            <a:extLst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6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rPr>
                <a:t>Predictive model</a:t>
              </a:r>
              <a:endPara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7846518" y="3265200"/>
              <a:ext cx="1368170" cy="1219201"/>
            </a:xfrm>
            <a:prstGeom prst="rect">
              <a:avLst/>
            </a:prstGeom>
            <a:ln>
              <a:headEnd type="none" w="med" len="med"/>
              <a:tailEnd type="stealth" w="lg" len="lg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rPr>
                <a:t>Expected labels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4413218" y="1077766"/>
              <a:ext cx="1210235" cy="609600"/>
            </a:xfrm>
            <a:prstGeom prst="rect">
              <a:avLst/>
            </a:prstGeom>
            <a:ln>
              <a:headEnd type="none" w="med" len="med"/>
              <a:tailEnd type="stealth" w="lg" len="lg"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TW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rPr>
                <a:t>Labels</a:t>
              </a:r>
              <a:endParaRPr kumimoji="0" lang="zh-TW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endParaRPr>
            </a:p>
          </p:txBody>
        </p:sp>
        <p:cxnSp>
          <p:nvCxnSpPr>
            <p:cNvPr id="15" name="直線單箭頭接點 14"/>
            <p:cNvCxnSpPr>
              <a:stCxn id="6" idx="3"/>
              <a:endCxn id="8" idx="1"/>
            </p:cNvCxnSpPr>
            <p:nvPr/>
          </p:nvCxnSpPr>
          <p:spPr bwMode="auto">
            <a:xfrm>
              <a:off x="2286000" y="2469122"/>
              <a:ext cx="608221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線單箭頭接點 15"/>
            <p:cNvCxnSpPr>
              <a:stCxn id="7" idx="3"/>
              <a:endCxn id="9" idx="1"/>
            </p:cNvCxnSpPr>
            <p:nvPr/>
          </p:nvCxnSpPr>
          <p:spPr bwMode="auto">
            <a:xfrm>
              <a:off x="2286000" y="3874801"/>
              <a:ext cx="608220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直線單箭頭接點 18"/>
            <p:cNvCxnSpPr>
              <a:stCxn id="9" idx="3"/>
              <a:endCxn id="11" idx="1"/>
            </p:cNvCxnSpPr>
            <p:nvPr/>
          </p:nvCxnSpPr>
          <p:spPr bwMode="auto">
            <a:xfrm>
              <a:off x="4104455" y="3874801"/>
              <a:ext cx="622529" cy="602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直線單箭頭接點 23"/>
            <p:cNvCxnSpPr>
              <a:stCxn id="11" idx="3"/>
              <a:endCxn id="12" idx="1"/>
            </p:cNvCxnSpPr>
            <p:nvPr/>
          </p:nvCxnSpPr>
          <p:spPr bwMode="auto">
            <a:xfrm flipV="1">
              <a:off x="7256290" y="3874801"/>
              <a:ext cx="590228" cy="602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直線單箭頭接點 26"/>
            <p:cNvCxnSpPr>
              <a:stCxn id="10" idx="4"/>
              <a:endCxn id="11" idx="0"/>
            </p:cNvCxnSpPr>
            <p:nvPr/>
          </p:nvCxnSpPr>
          <p:spPr bwMode="auto">
            <a:xfrm>
              <a:off x="5984282" y="3065622"/>
              <a:ext cx="7356" cy="284049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弧形接點 30"/>
            <p:cNvCxnSpPr>
              <a:stCxn id="8" idx="3"/>
              <a:endCxn id="10" idx="2"/>
            </p:cNvCxnSpPr>
            <p:nvPr/>
          </p:nvCxnSpPr>
          <p:spPr bwMode="auto">
            <a:xfrm>
              <a:off x="4104455" y="2469123"/>
              <a:ext cx="913879" cy="93452"/>
            </a:xfrm>
            <a:prstGeom prst="curved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弧形接點 31"/>
            <p:cNvCxnSpPr>
              <a:stCxn id="13" idx="2"/>
              <a:endCxn id="10" idx="1"/>
            </p:cNvCxnSpPr>
            <p:nvPr/>
          </p:nvCxnSpPr>
          <p:spPr bwMode="auto">
            <a:xfrm rot="16200000" flipH="1">
              <a:off x="4900046" y="1805656"/>
              <a:ext cx="519499" cy="282917"/>
            </a:xfrm>
            <a:prstGeom prst="curvedConnector3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48" name="圖片 47"/>
          <p:cNvPicPr>
            <a:picLocks noChangeAspect="1"/>
          </p:cNvPicPr>
          <p:nvPr/>
        </p:nvPicPr>
        <p:blipFill rotWithShape="1">
          <a:blip r:embed="rId2"/>
          <a:srcRect l="1209" t="3944" r="1211"/>
          <a:stretch/>
        </p:blipFill>
        <p:spPr>
          <a:xfrm>
            <a:off x="1395135" y="4312567"/>
            <a:ext cx="6413124" cy="199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61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Support Vector Machine (SVM)</a:t>
            </a:r>
          </a:p>
          <a:p>
            <a:pPr lvl="1"/>
            <a:r>
              <a:rPr lang="en-US" altLang="zh-TW" dirty="0" smtClean="0"/>
              <a:t>Large-margin separating hyper-plane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endParaRPr lang="en-US" altLang="zh-TW" dirty="0"/>
          </a:p>
          <a:p>
            <a:pPr lvl="1"/>
            <a:endParaRPr lang="en-US" altLang="zh-TW" dirty="0" smtClean="0"/>
          </a:p>
          <a:p>
            <a:pPr lvl="1"/>
            <a:r>
              <a:rPr lang="en-US" altLang="zh-TW" dirty="0" smtClean="0"/>
              <a:t>Learn fattest hyper-planes with the help of support vectors 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11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Methodology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587" y="2126974"/>
            <a:ext cx="5785513" cy="177386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1086" y="4311344"/>
            <a:ext cx="1842514" cy="1812209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662551" y="5548940"/>
            <a:ext cx="2896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tx2"/>
                </a:solidFill>
              </a:rPr>
              <a:t>Source: </a:t>
            </a:r>
            <a:r>
              <a:rPr lang="en-US" altLang="zh-TW" sz="1200" i="1" dirty="0">
                <a:solidFill>
                  <a:schemeClr val="tx2"/>
                </a:solidFill>
              </a:rPr>
              <a:t>Learning from Data</a:t>
            </a:r>
            <a:r>
              <a:rPr lang="en-US" altLang="zh-TW" sz="1200" dirty="0">
                <a:solidFill>
                  <a:schemeClr val="tx2"/>
                </a:solidFill>
              </a:rPr>
              <a:t>, by </a:t>
            </a:r>
            <a:r>
              <a:rPr lang="en-US" altLang="zh-TW" sz="1200" dirty="0" err="1">
                <a:solidFill>
                  <a:schemeClr val="tx2"/>
                </a:solidFill>
              </a:rPr>
              <a:t>Yaser</a:t>
            </a:r>
            <a:r>
              <a:rPr lang="en-US" altLang="zh-TW" sz="1200" dirty="0">
                <a:solidFill>
                  <a:schemeClr val="tx2"/>
                </a:solidFill>
              </a:rPr>
              <a:t> Abu-Mostafa, Malik </a:t>
            </a:r>
            <a:r>
              <a:rPr lang="en-US" altLang="zh-TW" sz="1200" dirty="0" err="1">
                <a:solidFill>
                  <a:schemeClr val="tx2"/>
                </a:solidFill>
              </a:rPr>
              <a:t>Magdon</a:t>
            </a:r>
            <a:r>
              <a:rPr lang="en-US" altLang="zh-TW" sz="1200" dirty="0">
                <a:solidFill>
                  <a:schemeClr val="tx2"/>
                </a:solidFill>
              </a:rPr>
              <a:t>-Ismail and </a:t>
            </a:r>
            <a:r>
              <a:rPr lang="en-US" altLang="zh-TW" sz="1200" dirty="0" err="1">
                <a:solidFill>
                  <a:schemeClr val="tx2"/>
                </a:solidFill>
              </a:rPr>
              <a:t>Hsuan</a:t>
            </a:r>
            <a:r>
              <a:rPr lang="en-US" altLang="zh-TW" sz="1200" dirty="0">
                <a:solidFill>
                  <a:schemeClr val="tx2"/>
                </a:solidFill>
              </a:rPr>
              <a:t>-Tien Lin</a:t>
            </a:r>
            <a:endParaRPr lang="en-US" altLang="zh-TW" sz="12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414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67544" y="1264245"/>
            <a:ext cx="4017173" cy="4931026"/>
          </a:xfrm>
        </p:spPr>
        <p:txBody>
          <a:bodyPr/>
          <a:lstStyle/>
          <a:p>
            <a:r>
              <a:rPr lang="en-US" altLang="zh-TW" dirty="0" smtClean="0"/>
              <a:t>Active Learning</a:t>
            </a:r>
          </a:p>
          <a:p>
            <a:pPr lvl="1"/>
            <a:r>
              <a:rPr lang="en-US" altLang="zh-TW" dirty="0"/>
              <a:t>Improve hypothesis with fewer labels by asking questions strategically</a:t>
            </a:r>
          </a:p>
          <a:p>
            <a:pPr lvl="1"/>
            <a:r>
              <a:rPr lang="en-US" altLang="zh-TW" dirty="0"/>
              <a:t>Situation</a:t>
            </a:r>
          </a:p>
          <a:p>
            <a:pPr lvl="2"/>
            <a:r>
              <a:rPr lang="en-US" altLang="zh-TW" dirty="0"/>
              <a:t>Labeling data is </a:t>
            </a:r>
            <a:r>
              <a:rPr lang="en-US" altLang="zh-TW" dirty="0">
                <a:solidFill>
                  <a:srgbClr val="FF0000"/>
                </a:solidFill>
              </a:rPr>
              <a:t>expensive</a:t>
            </a:r>
          </a:p>
          <a:p>
            <a:pPr lvl="2"/>
            <a:r>
              <a:rPr lang="en-US" altLang="zh-TW" dirty="0">
                <a:solidFill>
                  <a:srgbClr val="FF0000"/>
                </a:solidFill>
              </a:rPr>
              <a:t>Large amounts </a:t>
            </a:r>
            <a:r>
              <a:rPr lang="en-US" altLang="zh-TW" dirty="0"/>
              <a:t>of unlabeled data are available at low </a:t>
            </a:r>
            <a:r>
              <a:rPr lang="en-US" altLang="zh-TW" dirty="0" smtClean="0"/>
              <a:t>cost</a:t>
            </a:r>
          </a:p>
          <a:p>
            <a:pPr lvl="2"/>
            <a:endParaRPr lang="en-US" altLang="zh-TW" dirty="0"/>
          </a:p>
          <a:p>
            <a:r>
              <a:rPr lang="en-US" altLang="zh-TW" dirty="0" smtClean="0"/>
              <a:t>Pool-Based Active Learning</a:t>
            </a:r>
          </a:p>
          <a:p>
            <a:pPr lvl="1"/>
            <a:r>
              <a:rPr lang="en-US" altLang="zh-TW" dirty="0" smtClean="0"/>
              <a:t>Select the informative instances from a large pool of data</a:t>
            </a:r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12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Methodology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ChangeAspect="1"/>
          </p:cNvPicPr>
          <p:nvPr/>
        </p:nvPicPr>
        <p:blipFill rotWithShape="1">
          <a:blip r:embed="rId3"/>
          <a:srcRect b="11487"/>
          <a:stretch/>
        </p:blipFill>
        <p:spPr bwMode="auto">
          <a:xfrm>
            <a:off x="4319957" y="1470367"/>
            <a:ext cx="4748011" cy="2719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文字方塊 6"/>
          <p:cNvSpPr txBox="1"/>
          <p:nvPr/>
        </p:nvSpPr>
        <p:spPr>
          <a:xfrm>
            <a:off x="4649476" y="4207686"/>
            <a:ext cx="44184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>
                <a:solidFill>
                  <a:schemeClr val="tx2"/>
                </a:solidFill>
              </a:rPr>
              <a:t>Source: Settles</a:t>
            </a:r>
            <a:r>
              <a:rPr lang="en-US" altLang="zh-TW" sz="1200" dirty="0">
                <a:solidFill>
                  <a:schemeClr val="tx2"/>
                </a:solidFill>
              </a:rPr>
              <a:t>, B. (2010). Active Learning Literature Survey. </a:t>
            </a:r>
            <a:endParaRPr lang="en-US" altLang="zh-TW" sz="1200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817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Methodology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u="sng" dirty="0" smtClean="0"/>
              <a:t>Test Oracle Learning System</a:t>
            </a:r>
            <a:endParaRPr lang="en-US" altLang="zh-TW" sz="2800" b="1" u="sng" dirty="0"/>
          </a:p>
          <a:p>
            <a:pPr lvl="1">
              <a:lnSpc>
                <a:spcPct val="110000"/>
              </a:lnSpc>
            </a:pPr>
            <a:r>
              <a:rPr lang="en-US" altLang="zh-TW" sz="2400" b="1" u="sng" dirty="0" smtClean="0"/>
              <a:t>Trace Collector</a:t>
            </a:r>
            <a:endParaRPr lang="en-US" altLang="zh-TW" sz="2400" b="1" u="sng" dirty="0"/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Learner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Experiment </a:t>
            </a: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13</a:t>
            </a:fld>
            <a:endParaRPr lang="en-US" altLang="zh-TW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078909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67544" y="1264245"/>
            <a:ext cx="8229600" cy="1137695"/>
          </a:xfrm>
        </p:spPr>
        <p:txBody>
          <a:bodyPr/>
          <a:lstStyle/>
          <a:p>
            <a:r>
              <a:rPr lang="en-US" altLang="zh-TW" dirty="0"/>
              <a:t>L</a:t>
            </a:r>
            <a:r>
              <a:rPr lang="en-US" altLang="zh-TW" dirty="0" smtClean="0"/>
              <a:t>earn how to evaluate the traces of the web application</a:t>
            </a:r>
          </a:p>
          <a:p>
            <a:r>
              <a:rPr lang="en-US" altLang="zh-TW" dirty="0" smtClean="0"/>
              <a:t>One failed trace → other similar failed traces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14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System Overview</a:t>
            </a:r>
            <a:endParaRPr lang="zh-TW" altLang="en-US" dirty="0"/>
          </a:p>
        </p:txBody>
      </p:sp>
      <p:grpSp>
        <p:nvGrpSpPr>
          <p:cNvPr id="24" name="群組 23"/>
          <p:cNvGrpSpPr/>
          <p:nvPr/>
        </p:nvGrpSpPr>
        <p:grpSpPr>
          <a:xfrm>
            <a:off x="203319" y="2761189"/>
            <a:ext cx="8768226" cy="3296992"/>
            <a:chOff x="-156662" y="1446663"/>
            <a:chExt cx="12152056" cy="4082889"/>
          </a:xfrm>
        </p:grpSpPr>
        <p:sp>
          <p:nvSpPr>
            <p:cNvPr id="6" name="矩形 5"/>
            <p:cNvSpPr/>
            <p:nvPr/>
          </p:nvSpPr>
          <p:spPr>
            <a:xfrm>
              <a:off x="1402306" y="1489815"/>
              <a:ext cx="4445340" cy="4039737"/>
            </a:xfrm>
            <a:prstGeom prst="rect">
              <a:avLst/>
            </a:prstGeom>
            <a:solidFill>
              <a:srgbClr val="7EEE8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6241156" y="1446663"/>
              <a:ext cx="4315433" cy="4039736"/>
            </a:xfrm>
            <a:prstGeom prst="rect">
              <a:avLst/>
            </a:prstGeom>
            <a:solidFill>
              <a:srgbClr val="FBF87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705971" y="1869743"/>
              <a:ext cx="1746913" cy="2906973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20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Crawler</a:t>
              </a:r>
              <a:endParaRPr lang="zh-TW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圓角矩形 8"/>
            <p:cNvSpPr/>
            <p:nvPr/>
          </p:nvSpPr>
          <p:spPr>
            <a:xfrm>
              <a:off x="3846394" y="1869742"/>
              <a:ext cx="1746913" cy="2906973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Extraction</a:t>
              </a:r>
              <a:endPara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圓角矩形 9"/>
            <p:cNvSpPr/>
            <p:nvPr/>
          </p:nvSpPr>
          <p:spPr>
            <a:xfrm>
              <a:off x="6550925" y="1730958"/>
              <a:ext cx="1558119" cy="145348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Sampling</a:t>
              </a:r>
              <a:endPara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圓角矩形 10"/>
            <p:cNvSpPr/>
            <p:nvPr/>
          </p:nvSpPr>
          <p:spPr>
            <a:xfrm>
              <a:off x="8911988" y="2529437"/>
              <a:ext cx="1369320" cy="156949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SVM</a:t>
              </a:r>
              <a:endParaRPr lang="zh-TW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2264494" y="4922233"/>
              <a:ext cx="2972723" cy="57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Trace Collector</a:t>
              </a:r>
              <a:endParaRPr lang="zh-TW" alt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7667860" y="4922229"/>
              <a:ext cx="1677778" cy="5717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i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Learner</a:t>
              </a:r>
              <a:endParaRPr lang="zh-TW" alt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文字方塊 13"/>
            <p:cNvSpPr txBox="1"/>
            <p:nvPr/>
          </p:nvSpPr>
          <p:spPr>
            <a:xfrm>
              <a:off x="-156662" y="2930563"/>
              <a:ext cx="1340179" cy="800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Website</a:t>
              </a:r>
            </a:p>
            <a:p>
              <a:pPr algn="ctr"/>
              <a:r>
                <a:rPr lang="en-US" altLang="zh-TW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endPara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5" name="直線單箭頭接點 14"/>
            <p:cNvCxnSpPr>
              <a:stCxn id="14" idx="3"/>
              <a:endCxn id="8" idx="1"/>
            </p:cNvCxnSpPr>
            <p:nvPr/>
          </p:nvCxnSpPr>
          <p:spPr>
            <a:xfrm flipV="1">
              <a:off x="1183517" y="3323230"/>
              <a:ext cx="522454" cy="753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直線單箭頭接點 15"/>
            <p:cNvCxnSpPr>
              <a:stCxn id="8" idx="3"/>
              <a:endCxn id="9" idx="1"/>
            </p:cNvCxnSpPr>
            <p:nvPr/>
          </p:nvCxnSpPr>
          <p:spPr>
            <a:xfrm flipV="1">
              <a:off x="3452884" y="3323229"/>
              <a:ext cx="393510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線單箭頭接點 16"/>
            <p:cNvCxnSpPr>
              <a:stCxn id="10" idx="2"/>
              <a:endCxn id="20" idx="0"/>
            </p:cNvCxnSpPr>
            <p:nvPr/>
          </p:nvCxnSpPr>
          <p:spPr>
            <a:xfrm>
              <a:off x="7329985" y="3184446"/>
              <a:ext cx="0" cy="32523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11" idx="3"/>
              <a:endCxn id="19" idx="1"/>
            </p:cNvCxnSpPr>
            <p:nvPr/>
          </p:nvCxnSpPr>
          <p:spPr>
            <a:xfrm>
              <a:off x="10281308" y="3314184"/>
              <a:ext cx="587272" cy="355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10868580" y="3089053"/>
              <a:ext cx="1126814" cy="457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6550925" y="3509684"/>
              <a:ext cx="1558119" cy="145348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Labeling</a:t>
              </a:r>
              <a:endPara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" name="直線單箭頭接點 20"/>
            <p:cNvCxnSpPr>
              <a:stCxn id="20" idx="3"/>
            </p:cNvCxnSpPr>
            <p:nvPr/>
          </p:nvCxnSpPr>
          <p:spPr>
            <a:xfrm flipV="1">
              <a:off x="8109044" y="3489163"/>
              <a:ext cx="802944" cy="74726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>
              <a:endCxn id="10" idx="3"/>
            </p:cNvCxnSpPr>
            <p:nvPr/>
          </p:nvCxnSpPr>
          <p:spPr>
            <a:xfrm flipH="1" flipV="1">
              <a:off x="8109044" y="2457702"/>
              <a:ext cx="802944" cy="56970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弧形接點 22"/>
            <p:cNvCxnSpPr>
              <a:stCxn id="9" idx="3"/>
              <a:endCxn id="10" idx="1"/>
            </p:cNvCxnSpPr>
            <p:nvPr/>
          </p:nvCxnSpPr>
          <p:spPr>
            <a:xfrm flipV="1">
              <a:off x="5593307" y="2457702"/>
              <a:ext cx="957618" cy="865527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18308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Purpose</a:t>
            </a:r>
          </a:p>
          <a:p>
            <a:pPr lvl="1"/>
            <a:r>
              <a:rPr lang="en-US" altLang="zh-TW" dirty="0" smtClean="0"/>
              <a:t>Collect traces automatically</a:t>
            </a:r>
          </a:p>
          <a:p>
            <a:pPr lvl="1"/>
            <a:r>
              <a:rPr lang="en-US" altLang="zh-TW" dirty="0" smtClean="0"/>
              <a:t>Generate feature vectors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Crawler</a:t>
            </a:r>
          </a:p>
          <a:p>
            <a:pPr lvl="1"/>
            <a:r>
              <a:rPr lang="en-US" altLang="zh-TW" dirty="0" smtClean="0"/>
              <a:t>Based on </a:t>
            </a:r>
            <a:r>
              <a:rPr lang="en-US" altLang="zh-TW" dirty="0" err="1" smtClean="0"/>
              <a:t>Crawljax</a:t>
            </a:r>
            <a:r>
              <a:rPr lang="en-US" altLang="zh-TW" dirty="0" smtClean="0"/>
              <a:t> library</a:t>
            </a:r>
          </a:p>
          <a:p>
            <a:pPr lvl="1"/>
            <a:r>
              <a:rPr lang="en-US" altLang="zh-TW" dirty="0" smtClean="0"/>
              <a:t>Traverse the website and record its action to traces</a:t>
            </a:r>
          </a:p>
          <a:p>
            <a:pPr lvl="1"/>
            <a:r>
              <a:rPr lang="en-US" altLang="zh-TW" dirty="0" smtClean="0"/>
              <a:t>Construct FSM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Feature Extraction</a:t>
            </a:r>
          </a:p>
          <a:p>
            <a:pPr lvl="1"/>
            <a:r>
              <a:rPr lang="en-US" altLang="zh-TW" dirty="0" smtClean="0"/>
              <a:t>Construct feature vectors from the traces</a:t>
            </a:r>
            <a:endParaRPr lang="en-US" altLang="zh-TW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15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Trace Collector</a:t>
            </a:r>
            <a:endParaRPr lang="zh-TW" altLang="en-US" dirty="0"/>
          </a:p>
        </p:txBody>
      </p:sp>
      <p:grpSp>
        <p:nvGrpSpPr>
          <p:cNvPr id="16" name="群組 15"/>
          <p:cNvGrpSpPr/>
          <p:nvPr/>
        </p:nvGrpSpPr>
        <p:grpSpPr>
          <a:xfrm>
            <a:off x="4129546" y="738002"/>
            <a:ext cx="5014453" cy="2609879"/>
            <a:chOff x="4196240" y="598525"/>
            <a:chExt cx="5518467" cy="3308836"/>
          </a:xfrm>
        </p:grpSpPr>
        <p:sp>
          <p:nvSpPr>
            <p:cNvPr id="6" name="矩形 5"/>
            <p:cNvSpPr/>
            <p:nvPr/>
          </p:nvSpPr>
          <p:spPr>
            <a:xfrm>
              <a:off x="5321102" y="598525"/>
              <a:ext cx="3207502" cy="3262146"/>
            </a:xfrm>
            <a:prstGeom prst="rect">
              <a:avLst/>
            </a:prstGeom>
            <a:solidFill>
              <a:srgbClr val="7EEE81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 dirty="0"/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5540209" y="905322"/>
              <a:ext cx="1260472" cy="2347423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Crawler</a:t>
              </a:r>
              <a:endPara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7084615" y="905321"/>
              <a:ext cx="1260472" cy="2347423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Extraction</a:t>
              </a:r>
              <a:endParaRPr lang="zh-TW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5943207" y="3370252"/>
              <a:ext cx="2144946" cy="537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000" b="1" i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Trace Collector</a:t>
              </a:r>
              <a:endParaRPr lang="zh-TW" altLang="en-US" sz="2000" b="1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4196240" y="1724555"/>
              <a:ext cx="966996" cy="702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Website</a:t>
              </a:r>
            </a:p>
            <a:p>
              <a:pPr algn="ctr"/>
              <a:r>
                <a:rPr lang="en-US" altLang="zh-TW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URL</a:t>
              </a:r>
              <a:endParaRPr lang="zh-TW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10" idx="3"/>
              <a:endCxn id="7" idx="1"/>
            </p:cNvCxnSpPr>
            <p:nvPr/>
          </p:nvCxnSpPr>
          <p:spPr>
            <a:xfrm>
              <a:off x="5163236" y="2075742"/>
              <a:ext cx="376973" cy="329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7" idx="3"/>
              <a:endCxn id="8" idx="1"/>
            </p:cNvCxnSpPr>
            <p:nvPr/>
          </p:nvCxnSpPr>
          <p:spPr>
            <a:xfrm flipV="1">
              <a:off x="6800681" y="2079033"/>
              <a:ext cx="283934" cy="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弧形接點 12"/>
            <p:cNvCxnSpPr>
              <a:stCxn id="8" idx="3"/>
              <a:endCxn id="15" idx="1"/>
            </p:cNvCxnSpPr>
            <p:nvPr/>
          </p:nvCxnSpPr>
          <p:spPr>
            <a:xfrm>
              <a:off x="8345086" y="2079033"/>
              <a:ext cx="402625" cy="3224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文字方塊 14"/>
            <p:cNvSpPr txBox="1"/>
            <p:nvPr/>
          </p:nvSpPr>
          <p:spPr>
            <a:xfrm>
              <a:off x="8747711" y="1750585"/>
              <a:ext cx="966996" cy="6633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Vectors</a:t>
              </a:r>
              <a:endParaRPr lang="zh-TW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726303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16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Extraction</a:t>
            </a:r>
            <a:endParaRPr lang="zh-TW" altLang="en-US" dirty="0"/>
          </a:p>
        </p:txBody>
      </p:sp>
      <p:graphicFrame>
        <p:nvGraphicFramePr>
          <p:cNvPr id="2" name="資料庫圖表 1"/>
          <p:cNvGraphicFramePr/>
          <p:nvPr>
            <p:extLst>
              <p:ext uri="{D42A27DB-BD31-4B8C-83A1-F6EECF244321}">
                <p14:modId xmlns:p14="http://schemas.microsoft.com/office/powerpoint/2010/main" val="3049889546"/>
              </p:ext>
            </p:extLst>
          </p:nvPr>
        </p:nvGraphicFramePr>
        <p:xfrm>
          <a:off x="628988" y="1111060"/>
          <a:ext cx="7778839" cy="259941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內容版面配置區 1"/>
          <p:cNvSpPr>
            <a:spLocks noGrp="1"/>
          </p:cNvSpPr>
          <p:nvPr>
            <p:ph idx="1"/>
          </p:nvPr>
        </p:nvSpPr>
        <p:spPr>
          <a:xfrm>
            <a:off x="467544" y="4055805"/>
            <a:ext cx="8229600" cy="2139465"/>
          </a:xfrm>
        </p:spPr>
        <p:txBody>
          <a:bodyPr/>
          <a:lstStyle/>
          <a:p>
            <a:r>
              <a:rPr lang="en-US" altLang="zh-TW" dirty="0" smtClean="0"/>
              <a:t>State, edge ID</a:t>
            </a:r>
          </a:p>
          <a:p>
            <a:pPr lvl="1"/>
            <a:r>
              <a:rPr lang="en-US" altLang="zh-TW" dirty="0" smtClean="0"/>
              <a:t>Whether the trace pass through this state or edge.</a:t>
            </a:r>
          </a:p>
          <a:p>
            <a:r>
              <a:rPr lang="en-US" altLang="zh-TW" dirty="0" smtClean="0"/>
              <a:t>Keyword/Action count</a:t>
            </a:r>
          </a:p>
          <a:p>
            <a:pPr lvl="1"/>
            <a:r>
              <a:rPr lang="en-US" altLang="zh-TW" dirty="0" smtClean="0"/>
              <a:t>The number of times the keyword/action appears in the trace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630139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Methodology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u="sng" dirty="0" smtClean="0"/>
              <a:t>Test Oracle Learning System</a:t>
            </a:r>
            <a:endParaRPr lang="en-US" altLang="zh-TW" sz="2800" b="1" u="sng" dirty="0"/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Trace Collector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TW" sz="2400" b="1" u="sng" dirty="0" smtClean="0"/>
              <a:t>Learner</a:t>
            </a:r>
            <a:endParaRPr lang="en-US" altLang="zh-TW" sz="2400" b="1" u="sng" dirty="0"/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Experiment </a:t>
            </a: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17</a:t>
            </a:fld>
            <a:endParaRPr lang="en-US" altLang="zh-TW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57931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Active Learning Procedure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18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639024" y="187935"/>
            <a:ext cx="8229600" cy="864096"/>
          </a:xfrm>
        </p:spPr>
        <p:txBody>
          <a:bodyPr/>
          <a:lstStyle/>
          <a:p>
            <a:r>
              <a:rPr lang="en-US" altLang="zh-TW" dirty="0" smtClean="0"/>
              <a:t>Learner</a:t>
            </a:r>
            <a:endParaRPr lang="zh-TW" altLang="en-US" dirty="0"/>
          </a:p>
        </p:txBody>
      </p:sp>
      <p:grpSp>
        <p:nvGrpSpPr>
          <p:cNvPr id="8" name="群組 7"/>
          <p:cNvGrpSpPr/>
          <p:nvPr/>
        </p:nvGrpSpPr>
        <p:grpSpPr>
          <a:xfrm>
            <a:off x="1678740" y="2345281"/>
            <a:ext cx="5432680" cy="3268235"/>
            <a:chOff x="-1556625" y="3310007"/>
            <a:chExt cx="5432680" cy="3268235"/>
          </a:xfrm>
        </p:grpSpPr>
        <p:sp>
          <p:nvSpPr>
            <p:cNvPr id="34" name="矩形 33"/>
            <p:cNvSpPr/>
            <p:nvPr/>
          </p:nvSpPr>
          <p:spPr>
            <a:xfrm>
              <a:off x="-275873" y="3310007"/>
              <a:ext cx="3113769" cy="3262145"/>
            </a:xfrm>
            <a:prstGeom prst="rect">
              <a:avLst/>
            </a:prstGeom>
            <a:solidFill>
              <a:srgbClr val="FBF87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35" name="圓角矩形 34"/>
            <p:cNvSpPr/>
            <p:nvPr/>
          </p:nvSpPr>
          <p:spPr>
            <a:xfrm>
              <a:off x="-52361" y="3539579"/>
              <a:ext cx="1124249" cy="117371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Sampling</a:t>
              </a:r>
              <a:endPara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圓角矩形 35"/>
            <p:cNvSpPr/>
            <p:nvPr/>
          </p:nvSpPr>
          <p:spPr>
            <a:xfrm>
              <a:off x="1651246" y="4184363"/>
              <a:ext cx="988023" cy="1267388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8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SVM</a:t>
              </a:r>
              <a:endParaRPr lang="zh-TW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753555" y="6116577"/>
              <a:ext cx="121058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i="1" u="sng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Learner</a:t>
              </a:r>
              <a:endParaRPr lang="zh-TW" altLang="en-US" b="1" i="1" u="sng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8" name="直線單箭頭接點 37"/>
            <p:cNvCxnSpPr>
              <a:stCxn id="35" idx="2"/>
              <a:endCxn id="41" idx="0"/>
            </p:cNvCxnSpPr>
            <p:nvPr/>
          </p:nvCxnSpPr>
          <p:spPr>
            <a:xfrm>
              <a:off x="509764" y="4713292"/>
              <a:ext cx="0" cy="262634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線單箭頭接點 38"/>
            <p:cNvCxnSpPr>
              <a:stCxn id="36" idx="3"/>
              <a:endCxn id="40" idx="1"/>
            </p:cNvCxnSpPr>
            <p:nvPr/>
          </p:nvCxnSpPr>
          <p:spPr>
            <a:xfrm>
              <a:off x="2639269" y="4818057"/>
              <a:ext cx="423742" cy="28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文字方塊 39"/>
            <p:cNvSpPr txBox="1"/>
            <p:nvPr/>
          </p:nvSpPr>
          <p:spPr>
            <a:xfrm>
              <a:off x="3063011" y="4636261"/>
              <a:ext cx="8130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Model</a:t>
              </a:r>
              <a:endPara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圓角矩形 40"/>
            <p:cNvSpPr/>
            <p:nvPr/>
          </p:nvSpPr>
          <p:spPr>
            <a:xfrm>
              <a:off x="-52361" y="4975926"/>
              <a:ext cx="1124249" cy="1173713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b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User Labeling</a:t>
              </a:r>
              <a:endPara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2" name="直線單箭頭接點 41"/>
            <p:cNvCxnSpPr>
              <a:stCxn id="41" idx="3"/>
            </p:cNvCxnSpPr>
            <p:nvPr/>
          </p:nvCxnSpPr>
          <p:spPr>
            <a:xfrm flipV="1">
              <a:off x="1071888" y="4959356"/>
              <a:ext cx="579358" cy="60342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線單箭頭接點 42"/>
            <p:cNvCxnSpPr>
              <a:endCxn id="35" idx="3"/>
            </p:cNvCxnSpPr>
            <p:nvPr/>
          </p:nvCxnSpPr>
          <p:spPr>
            <a:xfrm flipH="1" flipV="1">
              <a:off x="1071888" y="4126436"/>
              <a:ext cx="579358" cy="4600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弧形接點 43"/>
            <p:cNvCxnSpPr>
              <a:endCxn id="35" idx="1"/>
            </p:cNvCxnSpPr>
            <p:nvPr/>
          </p:nvCxnSpPr>
          <p:spPr>
            <a:xfrm flipV="1">
              <a:off x="-589935" y="4126436"/>
              <a:ext cx="537574" cy="3112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文字方塊 55"/>
            <p:cNvSpPr txBox="1"/>
            <p:nvPr/>
          </p:nvSpPr>
          <p:spPr>
            <a:xfrm>
              <a:off x="-1556625" y="3803269"/>
              <a:ext cx="10207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Feature Vectors</a:t>
              </a:r>
              <a:endPara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0" name="群組 139"/>
          <p:cNvGrpSpPr/>
          <p:nvPr/>
        </p:nvGrpSpPr>
        <p:grpSpPr>
          <a:xfrm>
            <a:off x="321205" y="1966179"/>
            <a:ext cx="8492416" cy="4020347"/>
            <a:chOff x="321205" y="1966179"/>
            <a:chExt cx="8492416" cy="4020347"/>
          </a:xfrm>
        </p:grpSpPr>
        <p:grpSp>
          <p:nvGrpSpPr>
            <p:cNvPr id="127" name="群組 126"/>
            <p:cNvGrpSpPr/>
            <p:nvPr/>
          </p:nvGrpSpPr>
          <p:grpSpPr>
            <a:xfrm>
              <a:off x="321205" y="1966179"/>
              <a:ext cx="8390342" cy="4020347"/>
              <a:chOff x="387173" y="1969226"/>
              <a:chExt cx="8390342" cy="4020347"/>
            </a:xfrm>
          </p:grpSpPr>
          <p:sp>
            <p:nvSpPr>
              <p:cNvPr id="58" name="矩形 57"/>
              <p:cNvSpPr/>
              <p:nvPr/>
            </p:nvSpPr>
            <p:spPr>
              <a:xfrm>
                <a:off x="1548214" y="1969226"/>
                <a:ext cx="6235783" cy="4020347"/>
              </a:xfrm>
              <a:prstGeom prst="rect">
                <a:avLst/>
              </a:prstGeom>
              <a:solidFill>
                <a:srgbClr val="FBF870"/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TW" altLang="en-US"/>
              </a:p>
            </p:txBody>
          </p:sp>
          <p:sp>
            <p:nvSpPr>
              <p:cNvPr id="59" name="圓角矩形 58"/>
              <p:cNvSpPr/>
              <p:nvPr/>
            </p:nvSpPr>
            <p:spPr>
              <a:xfrm>
                <a:off x="3770197" y="2277763"/>
                <a:ext cx="1340003" cy="1372991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Sampling</a:t>
                </a:r>
                <a:endParaRPr lang="zh-TW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5" name="矩形 124"/>
              <p:cNvSpPr/>
              <p:nvPr/>
            </p:nvSpPr>
            <p:spPr bwMode="auto">
              <a:xfrm>
                <a:off x="5692877" y="2138516"/>
                <a:ext cx="1740310" cy="3746090"/>
              </a:xfrm>
              <a:prstGeom prst="rect">
                <a:avLst/>
              </a:prstGeom>
              <a:ln>
                <a:headEnd type="none" w="med" len="med"/>
                <a:tailEnd type="stealth" w="lg" len="lg"/>
              </a:ln>
              <a:extLst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TW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新細明體" pitchFamily="18" charset="-120"/>
                </a:endParaRPr>
              </a:p>
            </p:txBody>
          </p:sp>
          <p:sp>
            <p:nvSpPr>
              <p:cNvPr id="60" name="圓角矩形 59"/>
              <p:cNvSpPr/>
              <p:nvPr/>
            </p:nvSpPr>
            <p:spPr>
              <a:xfrm>
                <a:off x="5881800" y="2264977"/>
                <a:ext cx="1324818" cy="1384677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</a:t>
                </a:r>
                <a:endParaRPr lang="zh-TW" alt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1" name="文字方塊 60"/>
              <p:cNvSpPr txBox="1"/>
              <p:nvPr/>
            </p:nvSpPr>
            <p:spPr>
              <a:xfrm>
                <a:off x="1863195" y="5267549"/>
                <a:ext cx="12921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b="1" i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Learner</a:t>
                </a:r>
                <a:endParaRPr lang="zh-TW" altLang="en-US" b="1" i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2" name="直線單箭頭接點 61"/>
              <p:cNvCxnSpPr>
                <a:stCxn id="59" idx="2"/>
                <a:endCxn id="65" idx="0"/>
              </p:cNvCxnSpPr>
              <p:nvPr/>
            </p:nvCxnSpPr>
            <p:spPr>
              <a:xfrm>
                <a:off x="4440199" y="3650754"/>
                <a:ext cx="7919" cy="43594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直線單箭頭接點 62"/>
              <p:cNvCxnSpPr>
                <a:stCxn id="74" idx="3"/>
                <a:endCxn id="64" idx="1"/>
              </p:cNvCxnSpPr>
              <p:nvPr/>
            </p:nvCxnSpPr>
            <p:spPr>
              <a:xfrm flipV="1">
                <a:off x="7206620" y="4785111"/>
                <a:ext cx="758047" cy="1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4" name="文字方塊 63"/>
              <p:cNvSpPr txBox="1"/>
              <p:nvPr/>
            </p:nvSpPr>
            <p:spPr>
              <a:xfrm>
                <a:off x="7964667" y="4600445"/>
                <a:ext cx="81284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Model</a:t>
                </a:r>
                <a:endParaRPr lang="zh-TW" alt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65" name="圓角矩形 64"/>
              <p:cNvSpPr/>
              <p:nvPr/>
            </p:nvSpPr>
            <p:spPr>
              <a:xfrm>
                <a:off x="3788521" y="4086696"/>
                <a:ext cx="1319193" cy="1396831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User Labeling</a:t>
                </a:r>
                <a:endParaRPr lang="zh-TW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66" name="直線單箭頭接點 65"/>
              <p:cNvCxnSpPr>
                <a:stCxn id="65" idx="3"/>
                <a:endCxn id="74" idx="1"/>
              </p:cNvCxnSpPr>
              <p:nvPr/>
            </p:nvCxnSpPr>
            <p:spPr>
              <a:xfrm>
                <a:off x="5107714" y="4785112"/>
                <a:ext cx="77408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直線單箭頭接點 66"/>
              <p:cNvCxnSpPr>
                <a:stCxn id="60" idx="1"/>
                <a:endCxn id="59" idx="3"/>
              </p:cNvCxnSpPr>
              <p:nvPr/>
            </p:nvCxnSpPr>
            <p:spPr>
              <a:xfrm flipH="1">
                <a:off x="5110200" y="2957316"/>
                <a:ext cx="771600" cy="694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文字方塊 68"/>
              <p:cNvSpPr txBox="1"/>
              <p:nvPr/>
            </p:nvSpPr>
            <p:spPr>
              <a:xfrm>
                <a:off x="387173" y="3405442"/>
                <a:ext cx="9803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Feature Vectors</a:t>
                </a:r>
                <a:endParaRPr lang="zh-TW" alt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1" name="圓角矩形 70">
                <a:hlinkClick r:id="rId2" action="ppaction://hlinksldjump"/>
              </p:cNvPr>
              <p:cNvSpPr/>
              <p:nvPr/>
            </p:nvSpPr>
            <p:spPr>
              <a:xfrm>
                <a:off x="1844664" y="3170887"/>
                <a:ext cx="1564194" cy="1123348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6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Preprocessing</a:t>
                </a:r>
                <a:endParaRPr lang="zh-TW" altLang="en-US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74" name="圓角矩形 73"/>
              <p:cNvSpPr/>
              <p:nvPr/>
            </p:nvSpPr>
            <p:spPr>
              <a:xfrm>
                <a:off x="5881800" y="4086696"/>
                <a:ext cx="1324820" cy="1396831"/>
              </a:xfrm>
              <a:prstGeom prst="roundRect">
                <a:avLst/>
              </a:prstGeom>
              <a:ln/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sz="18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Train</a:t>
                </a:r>
                <a:endParaRPr lang="zh-TW" altLang="en-US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04" name="直線單箭頭接點 103"/>
              <p:cNvCxnSpPr>
                <a:stCxn id="69" idx="3"/>
                <a:endCxn id="71" idx="1"/>
              </p:cNvCxnSpPr>
              <p:nvPr/>
            </p:nvCxnSpPr>
            <p:spPr>
              <a:xfrm>
                <a:off x="1367544" y="3728608"/>
                <a:ext cx="477120" cy="395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線單箭頭接點 109"/>
              <p:cNvCxnSpPr>
                <a:stCxn id="74" idx="0"/>
                <a:endCxn id="60" idx="2"/>
              </p:cNvCxnSpPr>
              <p:nvPr/>
            </p:nvCxnSpPr>
            <p:spPr>
              <a:xfrm flipH="1" flipV="1">
                <a:off x="6544209" y="3649654"/>
                <a:ext cx="1" cy="437042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弧形接點 117"/>
              <p:cNvCxnSpPr>
                <a:stCxn id="71" idx="0"/>
                <a:endCxn id="59" idx="1"/>
              </p:cNvCxnSpPr>
              <p:nvPr/>
            </p:nvCxnSpPr>
            <p:spPr>
              <a:xfrm rot="5400000" flipH="1" flipV="1">
                <a:off x="3095165" y="2495855"/>
                <a:ext cx="206628" cy="1143436"/>
              </a:xfrm>
              <a:prstGeom prst="curvedConnector2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6" name="文字方塊 125"/>
              <p:cNvSpPr txBox="1"/>
              <p:nvPr/>
            </p:nvSpPr>
            <p:spPr>
              <a:xfrm>
                <a:off x="6188686" y="5544548"/>
                <a:ext cx="748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800" b="1" u="sng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endParaRPr lang="zh-TW" altLang="en-US" sz="1800" b="1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35" name="直線單箭頭接點 134"/>
            <p:cNvCxnSpPr>
              <a:stCxn id="60" idx="3"/>
              <a:endCxn id="136" idx="1"/>
            </p:cNvCxnSpPr>
            <p:nvPr/>
          </p:nvCxnSpPr>
          <p:spPr>
            <a:xfrm flipV="1">
              <a:off x="7140650" y="2952423"/>
              <a:ext cx="736440" cy="184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6" name="文字方塊 135"/>
            <p:cNvSpPr txBox="1"/>
            <p:nvPr/>
          </p:nvSpPr>
          <p:spPr>
            <a:xfrm>
              <a:off x="7877090" y="2629257"/>
              <a:ext cx="9365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8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Predict Labels</a:t>
              </a:r>
              <a:endParaRPr lang="zh-TW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28" name="文字方塊 127"/>
          <p:cNvSpPr txBox="1"/>
          <p:nvPr/>
        </p:nvSpPr>
        <p:spPr>
          <a:xfrm>
            <a:off x="4367401" y="3702313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</a:rPr>
              <a:t>trace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29" name="文字方塊 128"/>
          <p:cNvSpPr txBox="1"/>
          <p:nvPr/>
        </p:nvSpPr>
        <p:spPr>
          <a:xfrm>
            <a:off x="5096614" y="4799561"/>
            <a:ext cx="6527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</a:rPr>
              <a:t>label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0" name="文字方塊 129"/>
          <p:cNvSpPr txBox="1"/>
          <p:nvPr/>
        </p:nvSpPr>
        <p:spPr>
          <a:xfrm>
            <a:off x="6556953" y="3723704"/>
            <a:ext cx="7889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</a:rPr>
              <a:t>model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sp>
        <p:nvSpPr>
          <p:cNvPr id="132" name="文字方塊 131"/>
          <p:cNvSpPr txBox="1"/>
          <p:nvPr/>
        </p:nvSpPr>
        <p:spPr>
          <a:xfrm>
            <a:off x="5140647" y="1582383"/>
            <a:ext cx="29225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b="1" dirty="0" smtClean="0">
                <a:solidFill>
                  <a:srgbClr val="FF0000"/>
                </a:solidFill>
              </a:rPr>
              <a:t>Add thresholds to terminate</a:t>
            </a:r>
            <a:endParaRPr lang="zh-TW" altLang="en-US" sz="1600" b="1" dirty="0">
              <a:solidFill>
                <a:srgbClr val="FF0000"/>
              </a:solidFill>
            </a:endParaRPr>
          </a:p>
        </p:txBody>
      </p:sp>
      <p:cxnSp>
        <p:nvCxnSpPr>
          <p:cNvPr id="134" name="直線單箭頭接點 133"/>
          <p:cNvCxnSpPr/>
          <p:nvPr/>
        </p:nvCxnSpPr>
        <p:spPr bwMode="auto">
          <a:xfrm flipH="1">
            <a:off x="5380622" y="1920937"/>
            <a:ext cx="49410" cy="9176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動作按鈕: 下一項 45">
            <a:hlinkClick r:id="rId3" action="ppaction://hlinksldjump" highlightClick="1"/>
          </p:cNvPr>
          <p:cNvSpPr/>
          <p:nvPr/>
        </p:nvSpPr>
        <p:spPr bwMode="auto">
          <a:xfrm>
            <a:off x="8205004" y="5824871"/>
            <a:ext cx="399246" cy="309093"/>
          </a:xfrm>
          <a:prstGeom prst="actionButtonForwardNext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82473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29" grpId="0"/>
      <p:bldP spid="130" grpId="0"/>
      <p:bldP spid="1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User Interface</a:t>
            </a:r>
          </a:p>
          <a:p>
            <a:pPr lvl="1"/>
            <a:r>
              <a:rPr lang="en-US" altLang="zh-TW" dirty="0" smtClean="0"/>
              <a:t>Help user label the unlabeled trace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19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Learner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411" y="2575815"/>
            <a:ext cx="6707995" cy="35162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5467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2800" b="1" dirty="0"/>
              <a:t>Introduction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/>
              <a:t>Methodology</a:t>
            </a:r>
            <a:endParaRPr lang="en-US" altLang="zh-TW" sz="2800" b="1" dirty="0"/>
          </a:p>
          <a:p>
            <a:pPr>
              <a:lnSpc>
                <a:spcPct val="110000"/>
              </a:lnSpc>
            </a:pPr>
            <a:r>
              <a:rPr lang="en-US" altLang="zh-TW" sz="2800" b="1" dirty="0" smtClean="0"/>
              <a:t>Test Oracle Learning System</a:t>
            </a:r>
            <a:endParaRPr lang="en-US" altLang="zh-TW" sz="2800" b="1" dirty="0"/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/>
              <a:t>Trace Collector</a:t>
            </a:r>
            <a:endParaRPr lang="en-US" altLang="zh-TW" sz="2400" b="1" dirty="0"/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/>
              <a:t>Learner</a:t>
            </a:r>
            <a:endParaRPr lang="en-US" altLang="zh-TW" sz="2400" b="1" dirty="0"/>
          </a:p>
          <a:p>
            <a:pPr>
              <a:lnSpc>
                <a:spcPct val="110000"/>
              </a:lnSpc>
            </a:pPr>
            <a:r>
              <a:rPr lang="en-US" altLang="zh-TW" sz="2800" b="1" dirty="0" smtClean="0"/>
              <a:t>Experiment </a:t>
            </a:r>
            <a:r>
              <a:rPr lang="en-US" altLang="zh-TW" sz="2800" b="1" dirty="0"/>
              <a:t>Results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/>
              <a:t>Conclusion</a:t>
            </a:r>
            <a:endParaRPr lang="en-US" altLang="zh-TW" sz="2800" b="1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17791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7" y="1371598"/>
            <a:ext cx="8934041" cy="3834580"/>
          </a:xfrm>
          <a:prstGeom prst="rect">
            <a:avLst/>
          </a:prstGeom>
          <a:ln>
            <a:noFill/>
          </a:ln>
          <a:effectLst>
            <a:outerShdw blurRad="292100" dist="139700" dir="2700000" sx="98000" sy="98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20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UI for Labeling Traces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95" y="968346"/>
            <a:ext cx="8559032" cy="5166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81" y="1122809"/>
            <a:ext cx="3291126" cy="48577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9064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Greedy Sampling</a:t>
            </a:r>
          </a:p>
          <a:p>
            <a:pPr lvl="1"/>
            <a:r>
              <a:rPr lang="en-US" altLang="zh-TW" dirty="0"/>
              <a:t>Greedily select the trace which improves </a:t>
            </a:r>
            <a:r>
              <a:rPr lang="en-US" altLang="zh-TW" dirty="0">
                <a:solidFill>
                  <a:srgbClr val="FF0000"/>
                </a:solidFill>
              </a:rPr>
              <a:t>transition coverage</a:t>
            </a:r>
            <a:r>
              <a:rPr lang="en-US" altLang="zh-TW" dirty="0"/>
              <a:t> the most with current model</a:t>
            </a:r>
          </a:p>
          <a:p>
            <a:pPr lvl="2"/>
            <a:r>
              <a:rPr lang="en-US" altLang="zh-TW" dirty="0"/>
              <a:t>Base on the FSM generated by </a:t>
            </a:r>
            <a:r>
              <a:rPr lang="en-US" altLang="zh-TW" dirty="0" smtClean="0"/>
              <a:t>crawler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21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Sampling Strategies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293217" y="319038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/>
              <a:t>0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1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2</a:t>
            </a:r>
            <a:endParaRPr lang="zh-TW" altLang="en-US" sz="18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5293217" y="3712902"/>
            <a:ext cx="2395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/>
              <a:t>0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1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2 </a:t>
            </a:r>
            <a:r>
              <a:rPr lang="zh-TW" altLang="en-US" sz="1800" dirty="0" smtClean="0"/>
              <a:t>→ </a:t>
            </a:r>
            <a:r>
              <a:rPr lang="en-US" altLang="zh-TW" sz="1800" dirty="0"/>
              <a:t>4</a:t>
            </a:r>
            <a:r>
              <a:rPr lang="en-US" altLang="zh-TW" sz="1800" dirty="0" smtClean="0"/>
              <a:t> </a:t>
            </a:r>
            <a:r>
              <a:rPr lang="zh-TW" altLang="en-US" sz="1800" dirty="0" smtClean="0"/>
              <a:t>→ </a:t>
            </a:r>
            <a:r>
              <a:rPr lang="en-US" altLang="zh-TW" sz="1800" dirty="0"/>
              <a:t>5</a:t>
            </a:r>
            <a:endParaRPr lang="zh-TW" altLang="en-US" sz="18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5293217" y="4759563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/>
              <a:t>0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3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4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5</a:t>
            </a:r>
            <a:endParaRPr lang="zh-TW" altLang="en-US" sz="1800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5293217" y="5282080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/>
              <a:t>0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3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5</a:t>
            </a:r>
            <a:endParaRPr lang="zh-TW" altLang="en-US" sz="1800" dirty="0"/>
          </a:p>
        </p:txBody>
      </p:sp>
      <p:sp>
        <p:nvSpPr>
          <p:cNvPr id="38" name="文字方塊 37"/>
          <p:cNvSpPr txBox="1"/>
          <p:nvPr/>
        </p:nvSpPr>
        <p:spPr>
          <a:xfrm>
            <a:off x="5293217" y="4237046"/>
            <a:ext cx="1774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/>
              <a:t>0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1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4 </a:t>
            </a:r>
            <a:r>
              <a:rPr lang="zh-TW" altLang="en-US" sz="1800" dirty="0" smtClean="0"/>
              <a:t>→ </a:t>
            </a:r>
            <a:r>
              <a:rPr lang="en-US" altLang="zh-TW" sz="1800" dirty="0" smtClean="0"/>
              <a:t>5</a:t>
            </a:r>
            <a:endParaRPr lang="zh-TW" altLang="en-US" sz="1800" dirty="0"/>
          </a:p>
        </p:txBody>
      </p:sp>
      <p:sp>
        <p:nvSpPr>
          <p:cNvPr id="45" name="矩形 44"/>
          <p:cNvSpPr/>
          <p:nvPr/>
        </p:nvSpPr>
        <p:spPr bwMode="auto">
          <a:xfrm>
            <a:off x="5293217" y="3712902"/>
            <a:ext cx="2266682" cy="3693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5283510" y="4237046"/>
            <a:ext cx="1784552" cy="3693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8" name="矩形 47"/>
          <p:cNvSpPr/>
          <p:nvPr/>
        </p:nvSpPr>
        <p:spPr bwMode="auto">
          <a:xfrm>
            <a:off x="5283510" y="4769420"/>
            <a:ext cx="1784552" cy="3693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49" name="矩形 48"/>
          <p:cNvSpPr/>
          <p:nvPr/>
        </p:nvSpPr>
        <p:spPr bwMode="auto">
          <a:xfrm>
            <a:off x="5293217" y="5301794"/>
            <a:ext cx="1287532" cy="3693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6" name="橢圓 5"/>
          <p:cNvSpPr/>
          <p:nvPr/>
        </p:nvSpPr>
        <p:spPr bwMode="auto">
          <a:xfrm>
            <a:off x="1464859" y="2954354"/>
            <a:ext cx="528034" cy="528034"/>
          </a:xfrm>
          <a:prstGeom prst="ellipse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0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7" name="橢圓 6"/>
          <p:cNvSpPr/>
          <p:nvPr/>
        </p:nvSpPr>
        <p:spPr bwMode="auto">
          <a:xfrm>
            <a:off x="1464859" y="3971245"/>
            <a:ext cx="528034" cy="528034"/>
          </a:xfrm>
          <a:prstGeom prst="ellipse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1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8" name="橢圓 7"/>
          <p:cNvSpPr/>
          <p:nvPr/>
        </p:nvSpPr>
        <p:spPr bwMode="auto">
          <a:xfrm>
            <a:off x="2686206" y="3482388"/>
            <a:ext cx="528034" cy="528034"/>
          </a:xfrm>
          <a:prstGeom prst="ellipse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3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9" name="橢圓 8"/>
          <p:cNvSpPr/>
          <p:nvPr/>
        </p:nvSpPr>
        <p:spPr bwMode="auto">
          <a:xfrm>
            <a:off x="2686206" y="4529049"/>
            <a:ext cx="528034" cy="528034"/>
          </a:xfrm>
          <a:prstGeom prst="ellipse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4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橢圓 9"/>
          <p:cNvSpPr/>
          <p:nvPr/>
        </p:nvSpPr>
        <p:spPr bwMode="auto">
          <a:xfrm>
            <a:off x="1464859" y="5258213"/>
            <a:ext cx="528034" cy="528034"/>
          </a:xfrm>
          <a:prstGeom prst="ellipse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2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1" name="橢圓 10"/>
          <p:cNvSpPr/>
          <p:nvPr/>
        </p:nvSpPr>
        <p:spPr bwMode="auto">
          <a:xfrm>
            <a:off x="2686206" y="5760477"/>
            <a:ext cx="528034" cy="528034"/>
          </a:xfrm>
          <a:prstGeom prst="ellipse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5</a:t>
            </a:r>
            <a:endParaRPr kumimoji="0" lang="zh-TW" alt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cxnSp>
        <p:nvCxnSpPr>
          <p:cNvPr id="13" name="弧形接點 12"/>
          <p:cNvCxnSpPr>
            <a:stCxn id="6" idx="4"/>
            <a:endCxn id="7" idx="0"/>
          </p:cNvCxnSpPr>
          <p:nvPr/>
        </p:nvCxnSpPr>
        <p:spPr bwMode="auto">
          <a:xfrm rot="5400000">
            <a:off x="1484448" y="3726816"/>
            <a:ext cx="488857" cy="12700"/>
          </a:xfrm>
          <a:prstGeom prst="curvedConnector3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弧形接點 13"/>
          <p:cNvCxnSpPr>
            <a:stCxn id="6" idx="6"/>
            <a:endCxn id="8" idx="1"/>
          </p:cNvCxnSpPr>
          <p:nvPr/>
        </p:nvCxnSpPr>
        <p:spPr bwMode="auto">
          <a:xfrm>
            <a:off x="1992893" y="3218371"/>
            <a:ext cx="770642" cy="34134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弧形接點 16"/>
          <p:cNvCxnSpPr>
            <a:stCxn id="7" idx="6"/>
            <a:endCxn id="9" idx="1"/>
          </p:cNvCxnSpPr>
          <p:nvPr/>
        </p:nvCxnSpPr>
        <p:spPr bwMode="auto">
          <a:xfrm>
            <a:off x="1992893" y="4235262"/>
            <a:ext cx="770642" cy="37111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弧形接點 20"/>
          <p:cNvCxnSpPr>
            <a:stCxn id="7" idx="4"/>
            <a:endCxn id="10" idx="0"/>
          </p:cNvCxnSpPr>
          <p:nvPr/>
        </p:nvCxnSpPr>
        <p:spPr bwMode="auto">
          <a:xfrm rot="5400000">
            <a:off x="1349409" y="4878746"/>
            <a:ext cx="758934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弧形接點 23"/>
          <p:cNvCxnSpPr>
            <a:stCxn id="9" idx="4"/>
            <a:endCxn id="11" idx="0"/>
          </p:cNvCxnSpPr>
          <p:nvPr/>
        </p:nvCxnSpPr>
        <p:spPr bwMode="auto">
          <a:xfrm rot="5400000">
            <a:off x="2598526" y="5408780"/>
            <a:ext cx="703394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弧形接點 26"/>
          <p:cNvCxnSpPr>
            <a:stCxn id="8" idx="4"/>
            <a:endCxn id="9" idx="0"/>
          </p:cNvCxnSpPr>
          <p:nvPr/>
        </p:nvCxnSpPr>
        <p:spPr bwMode="auto">
          <a:xfrm rot="5400000">
            <a:off x="2690910" y="4269735"/>
            <a:ext cx="518627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弧形接點 29"/>
          <p:cNvCxnSpPr>
            <a:stCxn id="8" idx="6"/>
            <a:endCxn id="11" idx="6"/>
          </p:cNvCxnSpPr>
          <p:nvPr/>
        </p:nvCxnSpPr>
        <p:spPr bwMode="auto">
          <a:xfrm>
            <a:off x="3214240" y="3746405"/>
            <a:ext cx="12700" cy="2278089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9" name="弧形接點 38"/>
          <p:cNvCxnSpPr>
            <a:stCxn id="10" idx="6"/>
            <a:endCxn id="9" idx="2"/>
          </p:cNvCxnSpPr>
          <p:nvPr/>
        </p:nvCxnSpPr>
        <p:spPr bwMode="auto">
          <a:xfrm flipV="1">
            <a:off x="1992893" y="4793066"/>
            <a:ext cx="693313" cy="72916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弧形接點 50"/>
          <p:cNvCxnSpPr>
            <a:stCxn id="6" idx="4"/>
            <a:endCxn id="7" idx="0"/>
          </p:cNvCxnSpPr>
          <p:nvPr/>
        </p:nvCxnSpPr>
        <p:spPr bwMode="auto">
          <a:xfrm rot="5400000">
            <a:off x="1484448" y="3726816"/>
            <a:ext cx="488857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弧形接點 53"/>
          <p:cNvCxnSpPr>
            <a:stCxn id="7" idx="4"/>
            <a:endCxn id="10" idx="0"/>
          </p:cNvCxnSpPr>
          <p:nvPr/>
        </p:nvCxnSpPr>
        <p:spPr bwMode="auto">
          <a:xfrm rot="5400000">
            <a:off x="1349409" y="4878746"/>
            <a:ext cx="758934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弧形接點 56"/>
          <p:cNvCxnSpPr>
            <a:stCxn id="6" idx="6"/>
            <a:endCxn id="8" idx="1"/>
          </p:cNvCxnSpPr>
          <p:nvPr/>
        </p:nvCxnSpPr>
        <p:spPr bwMode="auto">
          <a:xfrm>
            <a:off x="1992893" y="3218371"/>
            <a:ext cx="770642" cy="341346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弧形接點 59"/>
          <p:cNvCxnSpPr>
            <a:stCxn id="7" idx="6"/>
            <a:endCxn id="9" idx="1"/>
          </p:cNvCxnSpPr>
          <p:nvPr/>
        </p:nvCxnSpPr>
        <p:spPr bwMode="auto">
          <a:xfrm>
            <a:off x="1992893" y="4235262"/>
            <a:ext cx="770642" cy="371116"/>
          </a:xfrm>
          <a:prstGeom prst="curvedConnector2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弧形接點 62"/>
          <p:cNvCxnSpPr>
            <a:stCxn id="10" idx="6"/>
            <a:endCxn id="9" idx="2"/>
          </p:cNvCxnSpPr>
          <p:nvPr/>
        </p:nvCxnSpPr>
        <p:spPr bwMode="auto">
          <a:xfrm flipV="1">
            <a:off x="1992893" y="4793066"/>
            <a:ext cx="693313" cy="72916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弧形接點 65"/>
          <p:cNvCxnSpPr>
            <a:stCxn id="8" idx="4"/>
            <a:endCxn id="9" idx="0"/>
          </p:cNvCxnSpPr>
          <p:nvPr/>
        </p:nvCxnSpPr>
        <p:spPr bwMode="auto">
          <a:xfrm rot="5400000">
            <a:off x="2690910" y="4269735"/>
            <a:ext cx="518627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弧形接點 68"/>
          <p:cNvCxnSpPr>
            <a:stCxn id="9" idx="4"/>
            <a:endCxn id="11" idx="0"/>
          </p:cNvCxnSpPr>
          <p:nvPr/>
        </p:nvCxnSpPr>
        <p:spPr bwMode="auto">
          <a:xfrm rot="5400000">
            <a:off x="2598526" y="5408780"/>
            <a:ext cx="703394" cy="1270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弧形接點 71"/>
          <p:cNvCxnSpPr>
            <a:stCxn id="8" idx="6"/>
            <a:endCxn id="11" idx="6"/>
          </p:cNvCxnSpPr>
          <p:nvPr/>
        </p:nvCxnSpPr>
        <p:spPr bwMode="auto">
          <a:xfrm>
            <a:off x="3214240" y="3746405"/>
            <a:ext cx="12700" cy="2278089"/>
          </a:xfrm>
          <a:prstGeom prst="curvedConnector3">
            <a:avLst>
              <a:gd name="adj1" fmla="val 1800000"/>
            </a:avLst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" name="矩形 39"/>
          <p:cNvSpPr/>
          <p:nvPr/>
        </p:nvSpPr>
        <p:spPr bwMode="auto">
          <a:xfrm>
            <a:off x="5311926" y="3170671"/>
            <a:ext cx="1287532" cy="369332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stealth" w="lg" len="lg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7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  <p:bldP spid="48" grpId="0" animBg="1"/>
      <p:bldP spid="4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Uncertainty Sampling</a:t>
                </a:r>
              </a:p>
              <a:p>
                <a:pPr lvl="1"/>
                <a:r>
                  <a:rPr lang="en-US" altLang="zh-TW" dirty="0"/>
                  <a:t>Select examples which the current model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altLang="zh-TW" dirty="0"/>
                  <a:t> is </a:t>
                </a:r>
                <a:r>
                  <a:rPr lang="en-US" altLang="zh-TW" dirty="0">
                    <a:solidFill>
                      <a:srgbClr val="FF0000"/>
                    </a:solidFill>
                  </a:rPr>
                  <a:t>the most uncertain about</a:t>
                </a:r>
              </a:p>
              <a:p>
                <a:pPr lvl="1"/>
                <a:r>
                  <a:rPr lang="it-IT" altLang="zh-TW" dirty="0"/>
                  <a:t>Label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it-IT" altLang="zh-TW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it-IT" altLang="zh-TW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it-IT" altLang="zh-TW" i="1" dirty="0">
                        <a:latin typeface="Cambria Math" panose="02040503050406030204" pitchFamily="18" charset="0"/>
                      </a:rPr>
                      <m:t>|</m:t>
                    </m:r>
                    <m:r>
                      <a:rPr lang="it-IT" altLang="zh-TW" b="1" i="1" dirty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it-IT" altLang="zh-TW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Needs </a:t>
                </a:r>
                <a:r>
                  <a:rPr lang="en-US" altLang="zh-TW" dirty="0" smtClean="0"/>
                  <a:t>initial labeled set</a:t>
                </a:r>
              </a:p>
              <a:p>
                <a:pPr lvl="1"/>
                <a:endParaRPr lang="en-US" altLang="zh-TW" dirty="0" smtClean="0"/>
              </a:p>
              <a:p>
                <a:r>
                  <a:rPr lang="en-US" altLang="zh-TW" dirty="0"/>
                  <a:t>Least </a:t>
                </a:r>
                <a:r>
                  <a:rPr lang="en-US" altLang="zh-TW" dirty="0" smtClean="0"/>
                  <a:t>Conﬁdent</a:t>
                </a:r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𝐿𝐶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m:rPr>
                                <m:sty m:val="p"/>
                              </m:rPr>
                              <a:rPr lang="en-US" altLang="zh-TW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it-IT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it-IT" altLang="zh-TW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altLang="zh-TW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</m:e>
                    </m:func>
                  </m:oMath>
                </a14:m>
                <a:endParaRPr lang="en-US" altLang="zh-TW" dirty="0" smtClean="0"/>
              </a:p>
              <a:p>
                <a:pPr lvl="1"/>
                <a:r>
                  <a:rPr lang="en-US" altLang="zh-TW" dirty="0" smtClean="0"/>
                  <a:t>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it-IT" altLang="zh-TW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is the 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most probable label </a:t>
                </a:r>
                <a:r>
                  <a:rPr lang="en-US" altLang="zh-TW" dirty="0"/>
                  <a:t>for x under the current model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dirty="0" smtClean="0"/>
              </a:p>
              <a:p>
                <a:pPr lvl="1"/>
                <a:endParaRPr lang="en-US" altLang="zh-TW" dirty="0" smtClean="0"/>
              </a:p>
              <a:p>
                <a:r>
                  <a:rPr lang="en-US" altLang="zh-TW" dirty="0" smtClean="0"/>
                  <a:t>Initial Labeled Set</a:t>
                </a:r>
              </a:p>
              <a:p>
                <a:pPr lvl="1"/>
                <a:r>
                  <a:rPr lang="en-US" altLang="zh-TW" dirty="0" smtClean="0"/>
                  <a:t>Use the data which are the nearest to K-means cluster centroids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37" t="-1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22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Sampling Strategies</a:t>
            </a:r>
            <a:endParaRPr lang="zh-TW" altLang="en-US" dirty="0"/>
          </a:p>
        </p:txBody>
      </p:sp>
      <p:sp>
        <p:nvSpPr>
          <p:cNvPr id="6" name="動作按鈕: 下一項 5">
            <a:hlinkClick r:id="rId4" action="ppaction://hlinksldjump" highlightClick="1"/>
          </p:cNvPr>
          <p:cNvSpPr/>
          <p:nvPr/>
        </p:nvSpPr>
        <p:spPr bwMode="auto">
          <a:xfrm>
            <a:off x="8205004" y="5824871"/>
            <a:ext cx="399246" cy="309093"/>
          </a:xfrm>
          <a:prstGeom prst="actionButtonForwardNext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4648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Methodology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Test Oracle Learning System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Trace Collector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Learner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u="sng" dirty="0" smtClean="0"/>
              <a:t>Experiment </a:t>
            </a:r>
            <a:r>
              <a:rPr lang="en-US" altLang="zh-TW" sz="2800" b="1" u="sng" dirty="0"/>
              <a:t>Results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23</a:t>
            </a:fld>
            <a:endParaRPr lang="en-US" altLang="zh-TW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41644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RQ1: What is the proportion of traces should be labeled to get high enough accuracy?</a:t>
            </a:r>
          </a:p>
          <a:p>
            <a:endParaRPr lang="en-US" altLang="zh-TW" dirty="0"/>
          </a:p>
          <a:p>
            <a:r>
              <a:rPr lang="en-US" altLang="zh-TW" dirty="0" smtClean="0"/>
              <a:t>RQ2: Which sampling strategy is better for our data?</a:t>
            </a:r>
          </a:p>
          <a:p>
            <a:endParaRPr lang="en-US" altLang="zh-TW" dirty="0"/>
          </a:p>
          <a:p>
            <a:r>
              <a:rPr lang="en-US" altLang="zh-TW" dirty="0" smtClean="0"/>
              <a:t>RQ3: What is the difference between the two feature sets? And the compatibility with sampling strategies?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24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 Results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288460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Software Under Test (SUT)</a:t>
            </a:r>
          </a:p>
          <a:p>
            <a:pPr lvl="1"/>
            <a:r>
              <a:rPr lang="en-US" altLang="zh-TW" dirty="0" err="1" smtClean="0"/>
              <a:t>aphpkb</a:t>
            </a:r>
            <a:r>
              <a:rPr lang="en-US" altLang="zh-TW" dirty="0" smtClean="0"/>
              <a:t> – online wiki</a:t>
            </a:r>
          </a:p>
          <a:p>
            <a:pPr lvl="1"/>
            <a:r>
              <a:rPr lang="en-US" altLang="zh-TW" dirty="0" smtClean="0"/>
              <a:t>schoolmate – course management system</a:t>
            </a:r>
          </a:p>
          <a:p>
            <a:pPr lvl="1"/>
            <a:r>
              <a:rPr lang="en-US" altLang="zh-TW" dirty="0" err="1" smtClean="0"/>
              <a:t>claroline</a:t>
            </a:r>
            <a:r>
              <a:rPr lang="en-US" altLang="zh-TW" dirty="0" smtClean="0"/>
              <a:t> – E-learning system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25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Experiment Results</a:t>
            </a:r>
            <a:endParaRPr lang="zh-TW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036252"/>
              </p:ext>
            </p:extLst>
          </p:nvPr>
        </p:nvGraphicFramePr>
        <p:xfrm>
          <a:off x="381966" y="3406727"/>
          <a:ext cx="8315177" cy="2209800"/>
        </p:xfrm>
        <a:graphic>
          <a:graphicData uri="http://schemas.openxmlformats.org/drawingml/2006/table">
            <a:tbl>
              <a:tblPr bandRow="1">
                <a:tableStyleId>{93296810-A885-4BE3-A3E7-6D5BEEA58F35}</a:tableStyleId>
              </a:tblPr>
              <a:tblGrid>
                <a:gridCol w="1433955"/>
                <a:gridCol w="772733"/>
                <a:gridCol w="901521"/>
                <a:gridCol w="901521"/>
                <a:gridCol w="1584101"/>
                <a:gridCol w="1378040"/>
                <a:gridCol w="1343306"/>
              </a:tblGrid>
              <a:tr h="457200">
                <a:tc rowSpan="3">
                  <a:txBody>
                    <a:bodyPr/>
                    <a:lstStyle/>
                    <a:p>
                      <a:endParaRPr lang="en-US" altLang="zh-TW" b="1" dirty="0" smtClean="0">
                        <a:solidFill>
                          <a:schemeClr val="bg1"/>
                        </a:solidFill>
                      </a:endParaRPr>
                    </a:p>
                    <a:p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program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 rowSpan="2" gridSpan="3"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# of trace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negative</a:t>
                      </a:r>
                      <a:r>
                        <a:rPr lang="en-US" altLang="zh-TW" b="1" baseline="0" dirty="0" smtClean="0">
                          <a:solidFill>
                            <a:schemeClr val="bg1"/>
                          </a:solidFill>
                        </a:rPr>
                        <a:t> labels proportion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# of features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  <a:tr h="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3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state-feature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keyword-feature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/>
                    </a:solidFill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total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pass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bg1"/>
                          </a:solidFill>
                        </a:rPr>
                        <a:t>fail</a:t>
                      </a:r>
                      <a:endParaRPr lang="zh-TW" altLang="en-US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aphpkb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38.55%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165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schoolmate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11.94%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227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claroline</a:t>
                      </a:r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348</a:t>
                      </a:r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319</a:t>
                      </a:r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29</a:t>
                      </a:r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8.33%</a:t>
                      </a:r>
                      <a:endParaRPr lang="zh-TW" altLang="en-US" dirty="0"/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1865</a:t>
                      </a:r>
                      <a:endParaRPr lang="zh-TW" altLang="en-US" dirty="0"/>
                    </a:p>
                  </a:txBody>
                  <a:tcPr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1005</a:t>
                      </a:r>
                      <a:endParaRPr lang="zh-TW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619001"/>
                  </p:ext>
                </p:extLst>
              </p:nvPr>
            </p:nvGraphicFramePr>
            <p:xfrm>
              <a:off x="6096000" y="1447125"/>
              <a:ext cx="2468880" cy="1381760"/>
            </p:xfrm>
            <a:graphic>
              <a:graphicData uri="http://schemas.openxmlformats.org/drawingml/2006/table">
                <a:tbl>
                  <a:tblPr bandRow="1">
                    <a:tableStyleId>{2A488322-F2BA-4B5B-9748-0D474271808F}</a:tableStyleId>
                  </a:tblPr>
                  <a:tblGrid>
                    <a:gridCol w="1356360"/>
                    <a:gridCol w="1112520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Random</a:t>
                          </a:r>
                          <a:r>
                            <a:rPr lang="en-US" altLang="zh-TW" baseline="0" dirty="0" smtClean="0"/>
                            <a:t> sampling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20 times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maxIter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altLang="zh-TW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TW" b="0" i="0" smtClean="0">
                                        <a:latin typeface="Cambria Math" panose="02040503050406030204" pitchFamily="18" charset="0"/>
                                      </a:rPr>
                                      <m:t>pool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Kmeans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k=2</a:t>
                          </a:r>
                          <a:endParaRPr lang="zh-TW" altLang="en-US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表格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92619001"/>
                  </p:ext>
                </p:extLst>
              </p:nvPr>
            </p:nvGraphicFramePr>
            <p:xfrm>
              <a:off x="6096000" y="1447125"/>
              <a:ext cx="2468880" cy="1381760"/>
            </p:xfrm>
            <a:graphic>
              <a:graphicData uri="http://schemas.openxmlformats.org/drawingml/2006/table">
                <a:tbl>
                  <a:tblPr bandRow="1">
                    <a:tableStyleId>{2A488322-F2BA-4B5B-9748-0D474271808F}</a:tableStyleId>
                  </a:tblPr>
                  <a:tblGrid>
                    <a:gridCol w="1356360"/>
                    <a:gridCol w="1112520"/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Random</a:t>
                          </a:r>
                          <a:r>
                            <a:rPr lang="en-US" altLang="zh-TW" baseline="0" dirty="0" smtClean="0"/>
                            <a:t> sampling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TW" dirty="0" smtClean="0"/>
                            <a:t>20 times</a:t>
                          </a:r>
                          <a:endParaRPr lang="zh-TW" altLang="en-US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maxIter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blipFill rotWithShape="0">
                          <a:blip r:embed="rId3"/>
                          <a:stretch>
                            <a:fillRect l="-123626" t="-181967" r="-1648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TW" dirty="0" err="1" smtClean="0"/>
                            <a:t>Kmeans</a:t>
                          </a:r>
                          <a:endParaRPr lang="zh-TW" alt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dirty="0" smtClean="0"/>
                            <a:t>k=2</a:t>
                          </a:r>
                          <a:endParaRPr lang="zh-TW" altLang="en-US" i="1" dirty="0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668566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26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State-Feature Set</a:t>
            </a:r>
            <a:endParaRPr lang="zh-TW" altLang="en-US" dirty="0"/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5297833"/>
              </p:ext>
            </p:extLst>
          </p:nvPr>
        </p:nvGraphicFramePr>
        <p:xfrm>
          <a:off x="257578" y="949817"/>
          <a:ext cx="432730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17385837"/>
              </p:ext>
            </p:extLst>
          </p:nvPr>
        </p:nvGraphicFramePr>
        <p:xfrm>
          <a:off x="4520485" y="936938"/>
          <a:ext cx="4404574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684413"/>
              </p:ext>
            </p:extLst>
          </p:nvPr>
        </p:nvGraphicFramePr>
        <p:xfrm>
          <a:off x="2079938" y="35569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6" name="直線接點 5"/>
          <p:cNvCxnSpPr/>
          <p:nvPr/>
        </p:nvCxnSpPr>
        <p:spPr bwMode="auto">
          <a:xfrm>
            <a:off x="5600700" y="1438275"/>
            <a:ext cx="0" cy="16764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線接點 10"/>
          <p:cNvCxnSpPr/>
          <p:nvPr/>
        </p:nvCxnSpPr>
        <p:spPr bwMode="auto">
          <a:xfrm flipH="1" flipV="1">
            <a:off x="4914900" y="1438274"/>
            <a:ext cx="685800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/>
          <p:cNvSpPr txBox="1"/>
          <p:nvPr/>
        </p:nvSpPr>
        <p:spPr>
          <a:xfrm>
            <a:off x="5458674" y="3048000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9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4335572" y="1284386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98.5%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 bwMode="auto">
          <a:xfrm>
            <a:off x="1752600" y="1563588"/>
            <a:ext cx="0" cy="155108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直線接點 19"/>
          <p:cNvCxnSpPr/>
          <p:nvPr/>
        </p:nvCxnSpPr>
        <p:spPr bwMode="auto">
          <a:xfrm flipH="1" flipV="1">
            <a:off x="571500" y="1563588"/>
            <a:ext cx="1181100" cy="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文字方塊 22"/>
          <p:cNvSpPr txBox="1"/>
          <p:nvPr/>
        </p:nvSpPr>
        <p:spPr>
          <a:xfrm>
            <a:off x="1562949" y="3058474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21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17049" y="140969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94%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 bwMode="auto">
          <a:xfrm>
            <a:off x="3516977" y="4062201"/>
            <a:ext cx="0" cy="16764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接點 25"/>
          <p:cNvCxnSpPr/>
          <p:nvPr/>
        </p:nvCxnSpPr>
        <p:spPr bwMode="auto">
          <a:xfrm flipH="1">
            <a:off x="2371725" y="4062202"/>
            <a:ext cx="1145252" cy="4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字方塊 28"/>
          <p:cNvSpPr txBox="1"/>
          <p:nvPr/>
        </p:nvSpPr>
        <p:spPr>
          <a:xfrm>
            <a:off x="3325258" y="565879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73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802973" y="3908312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98.3%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31" name="直線接點 30"/>
          <p:cNvCxnSpPr/>
          <p:nvPr/>
        </p:nvCxnSpPr>
        <p:spPr bwMode="auto">
          <a:xfrm>
            <a:off x="2848492" y="4154602"/>
            <a:ext cx="0" cy="150419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線接點 31"/>
          <p:cNvCxnSpPr/>
          <p:nvPr/>
        </p:nvCxnSpPr>
        <p:spPr bwMode="auto">
          <a:xfrm flipH="1">
            <a:off x="1703240" y="4154603"/>
            <a:ext cx="1145252" cy="4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字方塊 34"/>
          <p:cNvSpPr txBox="1"/>
          <p:nvPr/>
        </p:nvSpPr>
        <p:spPr>
          <a:xfrm>
            <a:off x="2654242" y="5658798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12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1131327" y="4000713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94.8%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1347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23" grpId="0"/>
      <p:bldP spid="24" grpId="0"/>
      <p:bldP spid="29" grpId="0"/>
      <p:bldP spid="30" grpId="0"/>
      <p:bldP spid="35" grpId="0"/>
      <p:bldP spid="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27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Keyword-Feature Set</a:t>
            </a:r>
            <a:endParaRPr lang="zh-TW" altLang="en-US" dirty="0"/>
          </a:p>
        </p:txBody>
      </p:sp>
      <p:graphicFrame>
        <p:nvGraphicFramePr>
          <p:cNvPr id="7" name="圖表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4836833"/>
              </p:ext>
            </p:extLst>
          </p:nvPr>
        </p:nvGraphicFramePr>
        <p:xfrm>
          <a:off x="149630" y="911180"/>
          <a:ext cx="4409492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862770"/>
              </p:ext>
            </p:extLst>
          </p:nvPr>
        </p:nvGraphicFramePr>
        <p:xfrm>
          <a:off x="4464050" y="92405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42695654"/>
              </p:ext>
            </p:extLst>
          </p:nvPr>
        </p:nvGraphicFramePr>
        <p:xfrm>
          <a:off x="2079937" y="355698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cxnSp>
        <p:nvCxnSpPr>
          <p:cNvPr id="8" name="直線接點 7"/>
          <p:cNvCxnSpPr/>
          <p:nvPr/>
        </p:nvCxnSpPr>
        <p:spPr bwMode="auto">
          <a:xfrm>
            <a:off x="1785180" y="1512073"/>
            <a:ext cx="0" cy="155108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線接點 9"/>
          <p:cNvCxnSpPr/>
          <p:nvPr/>
        </p:nvCxnSpPr>
        <p:spPr bwMode="auto">
          <a:xfrm flipH="1" flipV="1">
            <a:off x="604080" y="1512073"/>
            <a:ext cx="1181100" cy="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/>
          <p:cNvSpPr txBox="1"/>
          <p:nvPr/>
        </p:nvSpPr>
        <p:spPr>
          <a:xfrm>
            <a:off x="1595529" y="3006959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24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49629" y="1358184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94%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 bwMode="auto">
          <a:xfrm>
            <a:off x="5474594" y="1524952"/>
            <a:ext cx="0" cy="155108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/>
          <p:cNvCxnSpPr/>
          <p:nvPr/>
        </p:nvCxnSpPr>
        <p:spPr bwMode="auto">
          <a:xfrm flipH="1" flipV="1">
            <a:off x="4673569" y="1524952"/>
            <a:ext cx="801025" cy="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/>
          <p:cNvSpPr txBox="1"/>
          <p:nvPr/>
        </p:nvSpPr>
        <p:spPr>
          <a:xfrm>
            <a:off x="5284943" y="3019838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7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3969834" y="1481904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93.94%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18" name="直線接點 17"/>
          <p:cNvCxnSpPr>
            <a:endCxn id="20" idx="0"/>
          </p:cNvCxnSpPr>
          <p:nvPr/>
        </p:nvCxnSpPr>
        <p:spPr bwMode="auto">
          <a:xfrm>
            <a:off x="6513423" y="1465802"/>
            <a:ext cx="0" cy="16950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線接點 18"/>
          <p:cNvCxnSpPr/>
          <p:nvPr/>
        </p:nvCxnSpPr>
        <p:spPr bwMode="auto">
          <a:xfrm flipH="1" flipV="1">
            <a:off x="4866752" y="1460379"/>
            <a:ext cx="1646672" cy="542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" name="文字方塊 19"/>
          <p:cNvSpPr txBox="1"/>
          <p:nvPr/>
        </p:nvSpPr>
        <p:spPr>
          <a:xfrm>
            <a:off x="6321704" y="316084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26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4188995" y="1257126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96.97%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cxnSp>
        <p:nvCxnSpPr>
          <p:cNvPr id="27" name="直線接點 26"/>
          <p:cNvCxnSpPr/>
          <p:nvPr/>
        </p:nvCxnSpPr>
        <p:spPr bwMode="auto">
          <a:xfrm>
            <a:off x="2966280" y="4126731"/>
            <a:ext cx="0" cy="155108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直線接點 27"/>
          <p:cNvCxnSpPr/>
          <p:nvPr/>
        </p:nvCxnSpPr>
        <p:spPr bwMode="auto">
          <a:xfrm flipH="1" flipV="1">
            <a:off x="2240924" y="4126731"/>
            <a:ext cx="725356" cy="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9" name="文字方塊 28"/>
          <p:cNvSpPr txBox="1"/>
          <p:nvPr/>
        </p:nvSpPr>
        <p:spPr>
          <a:xfrm>
            <a:off x="2776629" y="5621617"/>
            <a:ext cx="383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23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1539030" y="3972842"/>
            <a:ext cx="792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400" b="1" dirty="0" smtClean="0">
                <a:solidFill>
                  <a:srgbClr val="FF0000"/>
                </a:solidFill>
              </a:rPr>
              <a:t>95.98%</a:t>
            </a:r>
            <a:endParaRPr lang="zh-TW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899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6" grpId="0"/>
      <p:bldP spid="17" grpId="0"/>
      <p:bldP spid="20" grpId="0"/>
      <p:bldP spid="21" grpId="0"/>
      <p:bldP spid="29" grpId="0"/>
      <p:bldP spid="3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28</a:t>
            </a:fld>
            <a:endParaRPr lang="en-US" altLang="zh-TW" dirty="0"/>
          </a:p>
        </p:txBody>
      </p:sp>
      <p:sp>
        <p:nvSpPr>
          <p:cNvPr id="11" name="標題 1"/>
          <p:cNvSpPr txBox="1">
            <a:spLocks/>
          </p:cNvSpPr>
          <p:nvPr/>
        </p:nvSpPr>
        <p:spPr bwMode="auto">
          <a:xfrm>
            <a:off x="619944" y="399364"/>
            <a:ext cx="82296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itchFamily="18" charset="-78"/>
                <a:ea typeface="+mj-ea"/>
                <a:cs typeface="Traditional Arabic" pitchFamily="18" charset="-7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/>
              <a:t>Discussion</a:t>
            </a:r>
            <a:br>
              <a:rPr lang="en-US" altLang="zh-TW" kern="0" dirty="0" smtClean="0"/>
            </a:br>
            <a:r>
              <a:rPr lang="en-US" altLang="zh-TW" sz="2400" kern="0" dirty="0" smtClean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zh-TW" sz="2400" kern="0" dirty="0" err="1" smtClean="0">
                <a:solidFill>
                  <a:schemeClr val="accent1">
                    <a:lumMod val="50000"/>
                  </a:schemeClr>
                </a:solidFill>
              </a:rPr>
              <a:t>aphpkb</a:t>
            </a:r>
            <a:endParaRPr lang="en-US" sz="2400" kern="0" dirty="0"/>
          </a:p>
        </p:txBody>
      </p:sp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3476714"/>
              </p:ext>
            </p:extLst>
          </p:nvPr>
        </p:nvGraphicFramePr>
        <p:xfrm>
          <a:off x="0" y="1200450"/>
          <a:ext cx="4572000" cy="27888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49695084"/>
              </p:ext>
            </p:extLst>
          </p:nvPr>
        </p:nvGraphicFramePr>
        <p:xfrm>
          <a:off x="4572000" y="1195400"/>
          <a:ext cx="4572000" cy="27938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6157548"/>
              </p:ext>
            </p:extLst>
          </p:nvPr>
        </p:nvGraphicFramePr>
        <p:xfrm>
          <a:off x="2208727" y="3639671"/>
          <a:ext cx="4572000" cy="27420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13400813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29</a:t>
            </a:fld>
            <a:endParaRPr lang="en-US" altLang="zh-TW" dirty="0"/>
          </a:p>
        </p:txBody>
      </p:sp>
      <p:sp>
        <p:nvSpPr>
          <p:cNvPr id="11" name="標題 1"/>
          <p:cNvSpPr txBox="1">
            <a:spLocks/>
          </p:cNvSpPr>
          <p:nvPr/>
        </p:nvSpPr>
        <p:spPr bwMode="auto">
          <a:xfrm>
            <a:off x="619944" y="399364"/>
            <a:ext cx="82296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itchFamily="18" charset="-78"/>
                <a:ea typeface="+mj-ea"/>
                <a:cs typeface="Traditional Arabic" pitchFamily="18" charset="-7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/>
              <a:t>Discussion</a:t>
            </a:r>
            <a:br>
              <a:rPr lang="en-US" altLang="zh-TW" kern="0" dirty="0" smtClean="0"/>
            </a:br>
            <a:r>
              <a:rPr lang="en-US" altLang="zh-TW" sz="2400" kern="0" dirty="0" smtClean="0">
                <a:solidFill>
                  <a:schemeClr val="accent1">
                    <a:lumMod val="50000"/>
                  </a:schemeClr>
                </a:solidFill>
              </a:rPr>
              <a:t>- schoolmate</a:t>
            </a:r>
            <a:endParaRPr lang="en-US" sz="2400" kern="0" dirty="0"/>
          </a:p>
        </p:txBody>
      </p:sp>
      <p:graphicFrame>
        <p:nvGraphicFramePr>
          <p:cNvPr id="9" name="圖表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008340"/>
              </p:ext>
            </p:extLst>
          </p:nvPr>
        </p:nvGraphicFramePr>
        <p:xfrm>
          <a:off x="0" y="1200450"/>
          <a:ext cx="4572000" cy="28157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1778519"/>
              </p:ext>
            </p:extLst>
          </p:nvPr>
        </p:nvGraphicFramePr>
        <p:xfrm>
          <a:off x="4374650" y="1168505"/>
          <a:ext cx="4572000" cy="28476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5" name="圖表 1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3302834"/>
              </p:ext>
            </p:extLst>
          </p:nvPr>
        </p:nvGraphicFramePr>
        <p:xfrm>
          <a:off x="2105696" y="3621741"/>
          <a:ext cx="4572000" cy="27600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99492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2800" b="1" u="sng" dirty="0"/>
              <a:t>Introduction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Methodology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Test Oracle Learning System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Trace Collector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Learner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Experiment </a:t>
            </a: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</a:t>
            </a:fld>
            <a:endParaRPr lang="en-US" altLang="zh-TW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1886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30</a:t>
            </a:fld>
            <a:endParaRPr lang="en-US" altLang="zh-TW" dirty="0"/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0156346"/>
              </p:ext>
            </p:extLst>
          </p:nvPr>
        </p:nvGraphicFramePr>
        <p:xfrm>
          <a:off x="149629" y="1263460"/>
          <a:ext cx="4190551" cy="25770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7268557"/>
              </p:ext>
            </p:extLst>
          </p:nvPr>
        </p:nvGraphicFramePr>
        <p:xfrm>
          <a:off x="4507606" y="1263460"/>
          <a:ext cx="4528444" cy="25922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" name="圖表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09445724"/>
              </p:ext>
            </p:extLst>
          </p:nvPr>
        </p:nvGraphicFramePr>
        <p:xfrm>
          <a:off x="2118574" y="3566161"/>
          <a:ext cx="4526924" cy="28155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1" name="標題 1"/>
          <p:cNvSpPr txBox="1">
            <a:spLocks/>
          </p:cNvSpPr>
          <p:nvPr/>
        </p:nvSpPr>
        <p:spPr bwMode="auto">
          <a:xfrm>
            <a:off x="619944" y="399364"/>
            <a:ext cx="8229600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zh-TW" altLang="en-US" sz="32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raditional Arabic" pitchFamily="18" charset="-78"/>
                <a:ea typeface="+mj-ea"/>
                <a:cs typeface="Traditional Arabic" pitchFamily="18" charset="-78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accent2"/>
                </a:solidFill>
                <a:latin typeface="Arial" charset="0"/>
                <a:ea typeface="標楷體" pitchFamily="65" charset="-120"/>
              </a:defRPr>
            </a:lvl9pPr>
          </a:lstStyle>
          <a:p>
            <a:r>
              <a:rPr lang="en-US" altLang="zh-TW" kern="0" dirty="0" smtClean="0"/>
              <a:t>Discussion</a:t>
            </a:r>
            <a:br>
              <a:rPr lang="en-US" altLang="zh-TW" kern="0" dirty="0" smtClean="0"/>
            </a:br>
            <a:r>
              <a:rPr lang="en-US" altLang="zh-TW" sz="2400" kern="0" dirty="0" smtClean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zh-TW" sz="2400" kern="0" dirty="0" err="1" smtClean="0">
                <a:solidFill>
                  <a:schemeClr val="accent1">
                    <a:lumMod val="50000"/>
                  </a:schemeClr>
                </a:solidFill>
              </a:rPr>
              <a:t>claroline</a:t>
            </a:r>
            <a:endParaRPr lang="en-US" sz="2400" kern="0" dirty="0"/>
          </a:p>
        </p:txBody>
      </p:sp>
    </p:spTree>
    <p:extLst>
      <p:ext uri="{BB962C8B-B14F-4D97-AF65-F5344CB8AC3E}">
        <p14:creationId xmlns:p14="http://schemas.microsoft.com/office/powerpoint/2010/main" val="794645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Methodology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Test Oracle Learning System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Trace Collector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Learner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Experiment </a:t>
            </a: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altLang="zh-TW" sz="2800" b="1" u="sng" dirty="0" smtClean="0"/>
              <a:t>Conclusion</a:t>
            </a:r>
            <a:endParaRPr lang="en-US" altLang="zh-TW" sz="2800" b="1" u="sng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31</a:t>
            </a:fld>
            <a:endParaRPr lang="en-US" altLang="zh-TW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01062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Users only need to label </a:t>
            </a:r>
            <a:r>
              <a:rPr lang="en-US" altLang="zh-TW" dirty="0" smtClean="0">
                <a:solidFill>
                  <a:srgbClr val="FF0000"/>
                </a:solidFill>
              </a:rPr>
              <a:t>3 ~ 30% </a:t>
            </a:r>
            <a:r>
              <a:rPr lang="en-US" altLang="zh-TW" dirty="0" smtClean="0"/>
              <a:t>traces to get high accuracy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State-feature set</a:t>
            </a:r>
          </a:p>
          <a:p>
            <a:pPr lvl="1"/>
            <a:r>
              <a:rPr lang="en-US" altLang="zh-TW" dirty="0" smtClean="0"/>
              <a:t>Easy to find abnormal states and actions</a:t>
            </a:r>
          </a:p>
          <a:p>
            <a:pPr lvl="1"/>
            <a:r>
              <a:rPr lang="en-US" altLang="zh-TW" dirty="0"/>
              <a:t>Need state</a:t>
            </a:r>
            <a:r>
              <a:rPr lang="zh-TW" altLang="en-US" dirty="0"/>
              <a:t> </a:t>
            </a:r>
            <a:r>
              <a:rPr lang="en-US" altLang="zh-TW" dirty="0"/>
              <a:t>abstraction for newly collected </a:t>
            </a:r>
            <a:r>
              <a:rPr lang="en-US" altLang="zh-TW" dirty="0" smtClean="0"/>
              <a:t>traces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Keyword-feature set</a:t>
            </a:r>
          </a:p>
          <a:p>
            <a:pPr lvl="1"/>
            <a:r>
              <a:rPr lang="en-US" altLang="zh-TW" dirty="0" smtClean="0"/>
              <a:t>Easy to extend to new versions of the program</a:t>
            </a:r>
          </a:p>
          <a:p>
            <a:pPr lvl="1"/>
            <a:r>
              <a:rPr lang="en-US" altLang="zh-TW" dirty="0" smtClean="0"/>
              <a:t>Uncertainty sampling is better with keyword-feature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Efficiency &amp; Usability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32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37603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Different learning models</a:t>
            </a:r>
          </a:p>
          <a:p>
            <a:pPr lvl="1"/>
            <a:r>
              <a:rPr lang="en-US" altLang="zh-TW" dirty="0" smtClean="0"/>
              <a:t>Deep learning, Decision tree, …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Batch-mode active learning</a:t>
            </a:r>
          </a:p>
          <a:p>
            <a:pPr lvl="1"/>
            <a:r>
              <a:rPr lang="en-US" altLang="zh-TW" dirty="0" smtClean="0"/>
              <a:t>Efficiency</a:t>
            </a:r>
          </a:p>
          <a:p>
            <a:pPr lvl="1"/>
            <a:r>
              <a:rPr lang="en-US" altLang="zh-TW" dirty="0" smtClean="0"/>
              <a:t>Parallel labeling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Other sampling strategies</a:t>
            </a:r>
          </a:p>
          <a:p>
            <a:pPr lvl="1"/>
            <a:endParaRPr lang="en-US" altLang="zh-TW" dirty="0"/>
          </a:p>
          <a:p>
            <a:r>
              <a:rPr lang="en-US" altLang="zh-TW" dirty="0" smtClean="0"/>
              <a:t>Android applications</a:t>
            </a:r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33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2793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-ff166b0e0b445a46f29d67300cad86bf-Thank_You_Gratitu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4162"/>
            <a:ext cx="4057650" cy="268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300184"/>
            <a:ext cx="863600" cy="476250"/>
          </a:xfrm>
          <a:prstGeom prst="rect">
            <a:avLst/>
          </a:prstGeom>
        </p:spPr>
        <p:txBody>
          <a:bodyPr/>
          <a:lstStyle/>
          <a:p>
            <a:fld id="{C318D430-CCD0-4624-B0E5-CE25C2FDE530}" type="slidenum">
              <a:rPr lang="en-US" altLang="zh-TW" smtClean="0"/>
              <a:pPr/>
              <a:t>34</a:t>
            </a:fld>
            <a:endParaRPr lang="en-US" altLang="zh-TW" dirty="0"/>
          </a:p>
        </p:txBody>
      </p:sp>
      <p:sp>
        <p:nvSpPr>
          <p:cNvPr id="6" name="內容版面配置區 2"/>
          <p:cNvSpPr>
            <a:spLocks noGrp="1"/>
          </p:cNvSpPr>
          <p:nvPr>
            <p:ph type="title"/>
          </p:nvPr>
        </p:nvSpPr>
        <p:spPr>
          <a:xfrm>
            <a:off x="342900" y="2219325"/>
            <a:ext cx="8458200" cy="2419350"/>
          </a:xfrm>
        </p:spPr>
        <p:txBody>
          <a:bodyPr/>
          <a:lstStyle/>
          <a:p>
            <a:pPr algn="ctr"/>
            <a:r>
              <a:rPr lang="en-US" altLang="zh-TW" sz="4800" dirty="0" smtClean="0"/>
              <a:t>Q&amp;A</a:t>
            </a:r>
            <a:br>
              <a:rPr lang="en-US" altLang="zh-TW" sz="4800" dirty="0" smtClean="0"/>
            </a:br>
            <a:r>
              <a:rPr lang="en-US" altLang="zh-TW" sz="2400" dirty="0" smtClean="0"/>
              <a:t> </a:t>
            </a:r>
            <a:r>
              <a:rPr lang="en-US" altLang="zh-TW" sz="4800" dirty="0" smtClean="0"/>
              <a:t/>
            </a:r>
            <a:br>
              <a:rPr lang="en-US" altLang="zh-TW" sz="4800" dirty="0" smtClean="0"/>
            </a:br>
            <a:r>
              <a:rPr lang="en-US" altLang="zh-TW" sz="4800" i="1" dirty="0" smtClean="0"/>
              <a:t>Thanks for your attention</a:t>
            </a:r>
            <a:endParaRPr lang="zh-TW" altLang="en-US" sz="4800" i="1" dirty="0" smtClean="0"/>
          </a:p>
        </p:txBody>
      </p:sp>
    </p:spTree>
    <p:extLst>
      <p:ext uri="{BB962C8B-B14F-4D97-AF65-F5344CB8AC3E}">
        <p14:creationId xmlns:p14="http://schemas.microsoft.com/office/powerpoint/2010/main" val="8378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67544" y="1120805"/>
            <a:ext cx="8229600" cy="493102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[1] Andy’s PHP Knowledgebase Project. http://aphpkb.org/.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[2] Apache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JMeter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http://jmeter.apache.org/.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[3]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Crawljax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crawling ajax-based web applications. http://crawljax.com/.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[4]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SchoolMate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PHP/MySQL solution for elementary, middle and high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schools. http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://sourceforge.net/projects/schoolmate/.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[5] Selenium: web browser automation. http://www.seleniumhq.org/.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[6] The W3C Markup Validation Service. https://validator.w3.org/.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[7] S.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Artzi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Kiezun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 Dolby, F. Tip, D. Dig, A.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Paradkar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M. D. Ernst.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Finding bugs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dynamic web applications. Proceedings of the 2008 international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symposium on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Software testing and analysis ISSTA 08, page 261, 2008.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[8] E. T. Barr, M. Harman, P.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Mcminn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M.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Shahbaz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S.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Yoo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The Oracle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Problem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 Software Testing : A Survey. IEEE Transactions on Software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Engineering, 41(5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):507 – 525, 2015.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[9] M.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Benedikt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 Freire, and P.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Godefroid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VeriWeb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: Automatically testing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 web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sites. 11th Int. Conf. on World Wide Web (WWW02), 2002.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[10] C.-c. Chang and C.-j. Lin. LIBSVM : A Library for Support Vector Machines.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ACM Transactions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Intelligent Systems and Technology (TIST), 2:1–39, 2011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[11] C. Cortes and V.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Vapnik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Support-Vector Networks. Machine Learning, 20(3):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273–297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1995.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[12] M. D. Ernst, J. Cockrell, W. G. Griswold, D.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Notkin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I. C. Society.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Dynamically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Discovering Likely Program Invariants to Support Program Evolution.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IEEE Transactions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Software Engineering, 27(2):99–123, 2001.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35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66206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67544" y="1120805"/>
            <a:ext cx="8229600" cy="4931026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[13] S. C. H. Hoi, R.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Jin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J. Zhu, and M. R.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Lyu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Batch mode active learning and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its application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to medical image classiﬁcation. Proceedings of the 23rd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International Conference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Machine learning - ICML ’06, pages 417–424, 2006.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[14] U.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Kanewala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J. M.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Bieman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Using machine learning techniques to detect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metamorphic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relations for programs without test oracles. 2013 IEEE 24th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International Symposium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on Software Reliability Engineering, ISSRE 2013, pages 1–10, 2013.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[15] J. Kang, K. R.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Ryu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H.-C. Kwon. Using cluster-based sampling to select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initial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set for active learning in text classiﬁcation. Advances in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knowledge discovery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and data mining, pages 384–388, 2004.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[16] a.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Marchetto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Marchetto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Tonella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Tonella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F.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Kessler-IRST, and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F. Kessler-IRST. Search-Based Testing of Ajax Web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Applications. </a:t>
            </a:r>
            <a:r>
              <a:rPr lang="en-US" altLang="zh-TW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Doi.Ieeecomputersociety.Org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2009.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[17] A.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Mesbah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A. Van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Deursen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and D.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Roest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Invariant-based automatic testing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modern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applications. IEEE Transactions on Software Engineering, 38(1):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35–53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2012.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[18] M.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Mirzaaghaei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A.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Mesbah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DOM-Based Test Adequacy Criteria for Web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Applications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Issta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pages 71–81, 2014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[19] F.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Ricca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P. </a:t>
            </a:r>
            <a:r>
              <a:rPr lang="en-US" altLang="zh-TW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Tonella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Analysis and testing of Web applications. Proceedings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of the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23rd International Conference on Software Engineering ICSE 2001, 47(6):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25–34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, 2001.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[20] B. Settles. Active Learning Literature Survey. Machine Learning, 15(2):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201–221, 2010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</a:t>
            </a:r>
          </a:p>
          <a:p>
            <a:pPr marL="0" indent="0">
              <a:buNone/>
            </a:pP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[21] Y. Zou, Z. Chen, Y. Zheng, X. Zhang, and Z. Gao. Virtual DOM Coverage :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Drive an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Effective Testing for Dynamic Web Applications Categories and Subject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Descriptors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. Proceedings of the 2014 international symposium on Software testing </a:t>
            </a:r>
            <a:r>
              <a:rPr lang="en-US" altLang="zh-TW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and analysis </a:t>
            </a:r>
            <a:r>
              <a:rPr lang="en-US" altLang="zh-TW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ISSTA 14, pages 60–70, 2014.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36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13697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37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7" name="流程圖: 程序 6"/>
          <p:cNvSpPr/>
          <p:nvPr/>
        </p:nvSpPr>
        <p:spPr bwMode="auto">
          <a:xfrm>
            <a:off x="573106" y="1057259"/>
            <a:ext cx="1403797" cy="806004"/>
          </a:xfrm>
          <a:prstGeom prst="flowChartProcess">
            <a:avLst/>
          </a:prstGeom>
          <a:solidFill>
            <a:srgbClr val="FBF870"/>
          </a:solidFill>
          <a:ln w="19050">
            <a:solidFill>
              <a:srgbClr val="FFC000"/>
            </a:solidFill>
            <a:headEnd type="none" w="med" len="med"/>
            <a:tailEnd type="stealth" w="lg" len="lg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Input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: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U, L, </a:t>
            </a:r>
            <a:r>
              <a:rPr lang="en-US" altLang="zh-TW" sz="1600" i="1" dirty="0" err="1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maxIter</a:t>
            </a: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, </a:t>
            </a:r>
            <a:r>
              <a:rPr lang="en-US" altLang="zh-TW" sz="1600" i="1" dirty="0" err="1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leastConf</a:t>
            </a:r>
            <a:endParaRPr lang="en-US" altLang="zh-TW" sz="1600" i="1" dirty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8" name="流程圖: 程序 7"/>
          <p:cNvSpPr/>
          <p:nvPr/>
        </p:nvSpPr>
        <p:spPr bwMode="auto">
          <a:xfrm>
            <a:off x="3014729" y="1197735"/>
            <a:ext cx="1775137" cy="536737"/>
          </a:xfrm>
          <a:prstGeom prst="flowChartProcess">
            <a:avLst/>
          </a:prstGeom>
          <a:ln w="19050">
            <a:solidFill>
              <a:schemeClr val="accent1">
                <a:lumMod val="50000"/>
              </a:schemeClr>
            </a:solidFill>
            <a:headEnd type="none" w="med" len="med"/>
            <a:tailEnd type="stealth" w="lg" len="lg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Preprocessing(</a:t>
            </a:r>
            <a:r>
              <a:rPr kumimoji="0" lang="en-US" altLang="zh-TW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600" i="1" dirty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i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 = 1</a:t>
            </a:r>
          </a:p>
        </p:txBody>
      </p:sp>
      <p:sp>
        <p:nvSpPr>
          <p:cNvPr id="9" name="流程圖: 決策 8"/>
          <p:cNvSpPr/>
          <p:nvPr/>
        </p:nvSpPr>
        <p:spPr bwMode="auto">
          <a:xfrm>
            <a:off x="2852668" y="2395335"/>
            <a:ext cx="2099257" cy="785612"/>
          </a:xfrm>
          <a:prstGeom prst="flowChartDecision">
            <a:avLst/>
          </a:prstGeom>
          <a:ln w="19050">
            <a:headEnd type="none" w="med" len="med"/>
            <a:tailEnd type="stealth" w="lg" len="lg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≤</a:t>
            </a:r>
            <a:r>
              <a:rPr kumimoji="0" lang="zh-TW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</a:t>
            </a:r>
            <a:r>
              <a:rPr kumimoji="0" lang="en-US" altLang="zh-TW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maxIter</a:t>
            </a:r>
            <a:endParaRPr kumimoji="0" lang="zh-TW" altLang="en-US" sz="1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0" name="流程圖: 程序 9"/>
          <p:cNvSpPr/>
          <p:nvPr/>
        </p:nvSpPr>
        <p:spPr bwMode="auto">
          <a:xfrm>
            <a:off x="1712885" y="3544349"/>
            <a:ext cx="4378821" cy="1330035"/>
          </a:xfrm>
          <a:prstGeom prst="flowChartProcess">
            <a:avLst/>
          </a:prstGeom>
          <a:ln w="19050">
            <a:solidFill>
              <a:schemeClr val="accent1">
                <a:lumMod val="50000"/>
              </a:schemeClr>
            </a:solidFill>
            <a:headEnd type="none" w="med" len="med"/>
            <a:tailEnd type="stealth" w="lg" len="lg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trace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← Sampling( </a:t>
            </a:r>
            <a:r>
              <a:rPr kumimoji="0" lang="en-US" altLang="zh-TW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L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, </a:t>
            </a:r>
            <a:r>
              <a:rPr kumimoji="0" lang="en-US" altLang="zh-TW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U 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)</a:t>
            </a:r>
          </a:p>
          <a:p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label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  ← </a:t>
            </a:r>
            <a:r>
              <a:rPr lang="en-US" altLang="zh-TW" sz="1600" dirty="0" err="1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getUserLabel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(</a:t>
            </a: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trace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)</a:t>
            </a:r>
          </a:p>
          <a:p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Update( </a:t>
            </a: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L, U, trace, label 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)</a:t>
            </a:r>
          </a:p>
          <a:p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M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 ← </a:t>
            </a:r>
            <a:r>
              <a:rPr lang="en-US" altLang="zh-TW" sz="1600" dirty="0" err="1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SVMTrain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(</a:t>
            </a: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L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)</a:t>
            </a:r>
          </a:p>
          <a:p>
            <a:r>
              <a:rPr lang="en-US" altLang="zh-TW" sz="1600" i="1" dirty="0" err="1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acc</a:t>
            </a: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, labels</a:t>
            </a:r>
            <a:r>
              <a:rPr lang="en-US" altLang="zh-TW" sz="1600" i="1" baseline="-250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predict</a:t>
            </a: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, </a:t>
            </a:r>
            <a:r>
              <a:rPr lang="en-US" altLang="zh-TW" sz="1600" i="1" dirty="0" err="1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prob</a:t>
            </a: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 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← </a:t>
            </a:r>
            <a:r>
              <a:rPr lang="en-US" altLang="zh-TW" sz="1600" dirty="0" err="1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SVMPredict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( </a:t>
            </a: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L, U, M </a:t>
            </a:r>
            <a:r>
              <a:rPr lang="en-US" altLang="zh-TW" sz="16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)</a:t>
            </a:r>
          </a:p>
        </p:txBody>
      </p:sp>
      <p:sp>
        <p:nvSpPr>
          <p:cNvPr id="11" name="流程圖: 決策 10"/>
          <p:cNvSpPr/>
          <p:nvPr/>
        </p:nvSpPr>
        <p:spPr bwMode="auto">
          <a:xfrm>
            <a:off x="2852668" y="5249712"/>
            <a:ext cx="2099257" cy="785612"/>
          </a:xfrm>
          <a:prstGeom prst="flowChartDecision">
            <a:avLst/>
          </a:prstGeom>
          <a:ln w="19050">
            <a:headEnd type="none" w="med" len="med"/>
            <a:tailEnd type="stealth" w="lg" len="lg"/>
          </a:ln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min(</a:t>
            </a:r>
            <a:r>
              <a:rPr kumimoji="0" lang="en-US" altLang="zh-TW" sz="1600" b="0" i="1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prob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) ≥ </a:t>
            </a:r>
            <a:r>
              <a:rPr lang="en-US" altLang="zh-TW" sz="1600" i="1" dirty="0" err="1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leastConf</a:t>
            </a:r>
            <a:endParaRPr kumimoji="0" lang="zh-TW" altLang="en-US" sz="1600" b="0" i="1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sp>
        <p:nvSpPr>
          <p:cNvPr id="12" name="流程圖: 程序 11"/>
          <p:cNvSpPr/>
          <p:nvPr/>
        </p:nvSpPr>
        <p:spPr bwMode="auto">
          <a:xfrm>
            <a:off x="304177" y="4100563"/>
            <a:ext cx="880675" cy="334051"/>
          </a:xfrm>
          <a:prstGeom prst="flowChartProcess">
            <a:avLst/>
          </a:prstGeom>
          <a:ln w="19050">
            <a:solidFill>
              <a:schemeClr val="accent1">
                <a:lumMod val="50000"/>
              </a:schemeClr>
            </a:solidFill>
            <a:headEnd type="none" w="med" len="med"/>
            <a:tailEnd type="stealth" w="lg" len="lg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 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= </a:t>
            </a:r>
            <a:r>
              <a:rPr kumimoji="0" lang="en-US" altLang="zh-TW" sz="16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i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 + </a:t>
            </a:r>
            <a:r>
              <a:rPr lang="en-US" altLang="zh-TW" sz="1600" i="1" dirty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1</a:t>
            </a:r>
            <a:endParaRPr lang="en-US" altLang="zh-TW" sz="1600" i="1" dirty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sp>
        <p:nvSpPr>
          <p:cNvPr id="13" name="流程圖: 程序 12"/>
          <p:cNvSpPr/>
          <p:nvPr/>
        </p:nvSpPr>
        <p:spPr bwMode="auto">
          <a:xfrm>
            <a:off x="6774287" y="3928056"/>
            <a:ext cx="1922857" cy="566671"/>
          </a:xfrm>
          <a:prstGeom prst="flowChartProcess">
            <a:avLst/>
          </a:prstGeom>
          <a:solidFill>
            <a:srgbClr val="FBF870"/>
          </a:solidFill>
          <a:ln w="19050">
            <a:solidFill>
              <a:srgbClr val="FFC000"/>
            </a:solidFill>
            <a:headEnd type="none" w="med" len="med"/>
            <a:tailEnd type="stealth" w="lg" len="lg"/>
          </a:ln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16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Output</a:t>
            </a:r>
            <a:r>
              <a:rPr kumimoji="0" lang="en-US" altLang="zh-TW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ea typeface="新細明體" pitchFamily="18" charset="-120"/>
              </a:rPr>
              <a:t>:</a:t>
            </a:r>
          </a:p>
          <a:p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M, </a:t>
            </a:r>
            <a:r>
              <a:rPr lang="en-US" altLang="zh-TW" sz="1600" i="1" dirty="0" err="1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acc</a:t>
            </a:r>
            <a:r>
              <a:rPr lang="en-US" altLang="zh-TW" sz="1600" i="1" dirty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, </a:t>
            </a:r>
            <a:r>
              <a:rPr lang="en-US" altLang="zh-TW" sz="1600" i="1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labels</a:t>
            </a:r>
            <a:r>
              <a:rPr lang="en-US" altLang="zh-TW" sz="1600" i="1" baseline="-25000" dirty="0" smtClean="0">
                <a:solidFill>
                  <a:schemeClr val="tx1"/>
                </a:solidFill>
                <a:latin typeface="Arial" charset="0"/>
                <a:ea typeface="新細明體" pitchFamily="18" charset="-120"/>
              </a:rPr>
              <a:t>predict</a:t>
            </a:r>
            <a:endParaRPr lang="en-US" altLang="zh-TW" sz="1600" i="1" dirty="0" smtClean="0">
              <a:solidFill>
                <a:schemeClr val="tx1"/>
              </a:solidFill>
              <a:latin typeface="Arial" charset="0"/>
              <a:ea typeface="新細明體" pitchFamily="18" charset="-120"/>
            </a:endParaRPr>
          </a:p>
        </p:txBody>
      </p:sp>
      <p:cxnSp>
        <p:nvCxnSpPr>
          <p:cNvPr id="15" name="肘形接點 14"/>
          <p:cNvCxnSpPr>
            <a:stCxn id="7" idx="3"/>
            <a:endCxn id="8" idx="1"/>
          </p:cNvCxnSpPr>
          <p:nvPr/>
        </p:nvCxnSpPr>
        <p:spPr bwMode="auto">
          <a:xfrm>
            <a:off x="1976903" y="1460261"/>
            <a:ext cx="1037826" cy="5843"/>
          </a:xfrm>
          <a:prstGeom prst="bentConnector3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肘形接點 15"/>
          <p:cNvCxnSpPr>
            <a:stCxn id="8" idx="2"/>
            <a:endCxn id="9" idx="0"/>
          </p:cNvCxnSpPr>
          <p:nvPr/>
        </p:nvCxnSpPr>
        <p:spPr bwMode="auto">
          <a:xfrm rot="5400000">
            <a:off x="3571867" y="2064903"/>
            <a:ext cx="660863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肘形接點 18"/>
          <p:cNvCxnSpPr>
            <a:stCxn id="9" idx="2"/>
            <a:endCxn id="10" idx="0"/>
          </p:cNvCxnSpPr>
          <p:nvPr/>
        </p:nvCxnSpPr>
        <p:spPr bwMode="auto">
          <a:xfrm rot="5400000">
            <a:off x="3720596" y="3362648"/>
            <a:ext cx="363402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肘形接點 21"/>
          <p:cNvCxnSpPr>
            <a:stCxn id="10" idx="2"/>
            <a:endCxn id="11" idx="0"/>
          </p:cNvCxnSpPr>
          <p:nvPr/>
        </p:nvCxnSpPr>
        <p:spPr bwMode="auto">
          <a:xfrm rot="16200000" flipH="1">
            <a:off x="3714632" y="5062047"/>
            <a:ext cx="375328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肘形接點 24"/>
          <p:cNvCxnSpPr>
            <a:stCxn id="11" idx="1"/>
            <a:endCxn id="12" idx="2"/>
          </p:cNvCxnSpPr>
          <p:nvPr/>
        </p:nvCxnSpPr>
        <p:spPr bwMode="auto">
          <a:xfrm rot="10800000">
            <a:off x="744516" y="4434614"/>
            <a:ext cx="2108153" cy="1207904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8" name="肘形接點 27"/>
          <p:cNvCxnSpPr>
            <a:stCxn id="12" idx="0"/>
            <a:endCxn id="9" idx="1"/>
          </p:cNvCxnSpPr>
          <p:nvPr/>
        </p:nvCxnSpPr>
        <p:spPr bwMode="auto">
          <a:xfrm rot="5400000" flipH="1" flipV="1">
            <a:off x="1142380" y="2390276"/>
            <a:ext cx="1312422" cy="2108153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肘形接點 30"/>
          <p:cNvCxnSpPr>
            <a:stCxn id="9" idx="3"/>
            <a:endCxn id="13" idx="0"/>
          </p:cNvCxnSpPr>
          <p:nvPr/>
        </p:nvCxnSpPr>
        <p:spPr bwMode="auto">
          <a:xfrm>
            <a:off x="4951925" y="2788141"/>
            <a:ext cx="2783791" cy="1139915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肘形接點 33"/>
          <p:cNvCxnSpPr>
            <a:stCxn id="11" idx="3"/>
            <a:endCxn id="13" idx="2"/>
          </p:cNvCxnSpPr>
          <p:nvPr/>
        </p:nvCxnSpPr>
        <p:spPr bwMode="auto">
          <a:xfrm flipV="1">
            <a:off x="4951925" y="4494727"/>
            <a:ext cx="2783791" cy="1147791"/>
          </a:xfrm>
          <a:prstGeom prst="bentConnector2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3" name="文字方塊 42"/>
          <p:cNvSpPr txBox="1"/>
          <p:nvPr/>
        </p:nvSpPr>
        <p:spPr>
          <a:xfrm>
            <a:off x="5405475" y="2418809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N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2284171" y="527741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 smtClean="0">
                <a:solidFill>
                  <a:srgbClr val="FF0000"/>
                </a:solidFill>
              </a:rPr>
              <a:t>N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930401" y="317798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Y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6" name="文字方塊 45"/>
          <p:cNvSpPr txBox="1"/>
          <p:nvPr/>
        </p:nvSpPr>
        <p:spPr>
          <a:xfrm>
            <a:off x="5013633" y="527318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Y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6" name="動作按鈕: 上一項 25">
            <a:hlinkClick r:id="rId2" action="ppaction://hlinksldjump" highlightClick="1"/>
          </p:cNvPr>
          <p:cNvSpPr/>
          <p:nvPr/>
        </p:nvSpPr>
        <p:spPr bwMode="auto">
          <a:xfrm>
            <a:off x="7959144" y="5718220"/>
            <a:ext cx="515155" cy="334850"/>
          </a:xfrm>
          <a:prstGeom prst="actionButtonBackPrevious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84651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38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Appendix</a:t>
            </a:r>
            <a:endParaRPr lang="zh-TW" alt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動作按鈕: 上一項 7">
            <a:hlinkClick r:id="rId2" action="ppaction://hlinksldjump" highlightClick="1"/>
          </p:cNvPr>
          <p:cNvSpPr/>
          <p:nvPr/>
        </p:nvSpPr>
        <p:spPr bwMode="auto">
          <a:xfrm>
            <a:off x="7959144" y="5718220"/>
            <a:ext cx="515155" cy="334850"/>
          </a:xfrm>
          <a:prstGeom prst="actionButtonBackPrevious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86345" y="1017336"/>
            <a:ext cx="6356658" cy="517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5765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Principal Component Analysis(PCA)</a:t>
            </a:r>
          </a:p>
          <a:p>
            <a:pPr lvl="1"/>
            <a:r>
              <a:rPr lang="en-US" altLang="zh-TW" dirty="0"/>
              <a:t>An effective method for </a:t>
            </a:r>
            <a:r>
              <a:rPr lang="en-US" altLang="zh-TW" dirty="0">
                <a:solidFill>
                  <a:srgbClr val="FF0000"/>
                </a:solidFill>
              </a:rPr>
              <a:t>reducing dataset dimensions</a:t>
            </a:r>
            <a:r>
              <a:rPr lang="en-US" altLang="zh-TW" dirty="0"/>
              <a:t> while keeping spatial characteristics </a:t>
            </a:r>
          </a:p>
          <a:p>
            <a:endParaRPr lang="en-US" altLang="zh-TW" dirty="0"/>
          </a:p>
          <a:p>
            <a:r>
              <a:rPr lang="en-US" altLang="zh-TW" dirty="0"/>
              <a:t>Characteristics</a:t>
            </a:r>
          </a:p>
          <a:p>
            <a:pPr lvl="1"/>
            <a:r>
              <a:rPr lang="en-US" altLang="zh-TW" dirty="0"/>
              <a:t>For unlabeled data</a:t>
            </a:r>
          </a:p>
          <a:p>
            <a:pPr lvl="1"/>
            <a:r>
              <a:rPr lang="en-US" altLang="zh-TW" dirty="0"/>
              <a:t>A linear transform with </a:t>
            </a:r>
            <a:r>
              <a:rPr lang="en-US" altLang="zh-TW" dirty="0" smtClean="0"/>
              <a:t>solid</a:t>
            </a:r>
            <a:br>
              <a:rPr lang="en-US" altLang="zh-TW" dirty="0" smtClean="0"/>
            </a:br>
            <a:r>
              <a:rPr lang="en-US" altLang="zh-TW" dirty="0" smtClean="0"/>
              <a:t> </a:t>
            </a:r>
            <a:r>
              <a:rPr lang="en-US" altLang="zh-TW" dirty="0"/>
              <a:t>mathematical foundation</a:t>
            </a:r>
          </a:p>
          <a:p>
            <a:endParaRPr lang="zh-TW" alt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39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pic>
        <p:nvPicPr>
          <p:cNvPr id="6" name="Picture 2" descr="http://mirlab.org/jang/books/dcpr/example/output/inputExtraction01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190" y="2527241"/>
            <a:ext cx="4306060" cy="3230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動作按鈕: 上一項 6">
            <a:hlinkClick r:id="rId3" action="ppaction://hlinksldjump" highlightClick="1"/>
          </p:cNvPr>
          <p:cNvSpPr/>
          <p:nvPr/>
        </p:nvSpPr>
        <p:spPr bwMode="auto">
          <a:xfrm>
            <a:off x="7959144" y="5718220"/>
            <a:ext cx="515155" cy="334850"/>
          </a:xfrm>
          <a:prstGeom prst="actionButtonBackPrevious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66088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br>
              <a:rPr lang="en-US" altLang="zh-TW" dirty="0"/>
            </a:b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4244"/>
            <a:ext cx="3447633" cy="467935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b="1" u="sng" dirty="0" smtClean="0"/>
              <a:t>Web Applications</a:t>
            </a:r>
          </a:p>
          <a:p>
            <a:pPr>
              <a:spcBef>
                <a:spcPts val="600"/>
              </a:spcBef>
            </a:pPr>
            <a:r>
              <a:rPr lang="en-US" altLang="zh-TW" dirty="0" smtClean="0"/>
              <a:t>Advantages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Wide range of uses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No installations</a:t>
            </a:r>
            <a:endParaRPr lang="en-US" altLang="zh-TW" dirty="0"/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Universal access</a:t>
            </a:r>
            <a:endParaRPr lang="en-US" altLang="zh-TW" dirty="0"/>
          </a:p>
          <a:p>
            <a:pPr>
              <a:spcBef>
                <a:spcPts val="600"/>
              </a:spcBef>
            </a:pPr>
            <a:endParaRPr lang="en-US" altLang="zh-TW" dirty="0" smtClean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Software Migration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Cloud services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300184"/>
            <a:ext cx="863600" cy="476250"/>
          </a:xfrm>
          <a:prstGeom prst="rect">
            <a:avLst/>
          </a:prstGeom>
        </p:spPr>
        <p:txBody>
          <a:bodyPr/>
          <a:lstStyle/>
          <a:p>
            <a:fld id="{C318D430-CCD0-4624-B0E5-CE25C2FDE530}" type="slidenum">
              <a:rPr lang="en-US" altLang="zh-TW" smtClean="0"/>
              <a:pPr/>
              <a:t>4</a:t>
            </a:fld>
            <a:endParaRPr lang="en-US" altLang="zh-TW" dirty="0"/>
          </a:p>
        </p:txBody>
      </p:sp>
      <p:sp>
        <p:nvSpPr>
          <p:cNvPr id="1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49629" y="6381750"/>
            <a:ext cx="1328107" cy="326621"/>
          </a:xfrm>
        </p:spPr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1727" y="1061806"/>
            <a:ext cx="1052067" cy="105206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472" y="1264244"/>
            <a:ext cx="1293454" cy="1293454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3233" y="2738498"/>
            <a:ext cx="2213911" cy="109304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1484" y="2873640"/>
            <a:ext cx="2025375" cy="877208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74377" y="4034970"/>
            <a:ext cx="2091490" cy="921880"/>
          </a:xfrm>
          <a:prstGeom prst="rect">
            <a:avLst/>
          </a:prstGeom>
        </p:spPr>
      </p:pic>
      <p:pic>
        <p:nvPicPr>
          <p:cNvPr id="1026" name="Picture 2" descr="https://upload.wikimedia.org/wikipedia/commons/thumb/a/aa/Logo_Google_2013_Official.svg/250px-Logo_Google_2013_Official.svg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467" y="4977053"/>
            <a:ext cx="2128920" cy="7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87853" y="4956850"/>
            <a:ext cx="2256147" cy="588916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5747" y="5312838"/>
            <a:ext cx="2680543" cy="616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4731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內容版面配置區 1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Uncertainty </a:t>
                </a:r>
                <a:r>
                  <a:rPr lang="en-US" altLang="zh-TW" dirty="0" smtClean="0"/>
                  <a:t>Sampling</a:t>
                </a:r>
                <a:endParaRPr lang="en-US" altLang="zh-TW" b="1" dirty="0" smtClean="0"/>
              </a:p>
              <a:p>
                <a:r>
                  <a:rPr lang="en-US" altLang="zh-TW" dirty="0" smtClean="0"/>
                  <a:t>Smallest </a:t>
                </a:r>
                <a:r>
                  <a:rPr lang="en-US" altLang="zh-TW" dirty="0"/>
                  <a:t>Margin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𝑆𝑀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it-IT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altLang="zh-TW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it-IT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it-IT" altLang="zh-TW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it-IT" altLang="zh-TW" b="1" i="1" dirty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it-IT" altLang="zh-TW" i="1" dirty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altLang="zh-TW" dirty="0"/>
                          <m:t> </m:t>
                        </m:r>
                      </m:e>
                    </m:func>
                  </m:oMath>
                </a14:m>
                <a:endParaRPr lang="en-US" altLang="zh-TW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TW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zh-TW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TW" altLang="en-US" dirty="0"/>
                  <a:t> </a:t>
                </a:r>
                <a:r>
                  <a:rPr lang="en-US" altLang="zh-TW" dirty="0"/>
                  <a:t>are the </a:t>
                </a:r>
                <a:r>
                  <a:rPr lang="en-US" altLang="zh-TW" dirty="0">
                    <a:solidFill>
                      <a:srgbClr val="00B050"/>
                    </a:solidFill>
                  </a:rPr>
                  <a:t>two most probable labels </a:t>
                </a:r>
                <a:r>
                  <a:rPr lang="en-US" altLang="zh-TW" dirty="0"/>
                  <a:t>for x under the current model </a:t>
                </a:r>
                <a14:m>
                  <m:oMath xmlns:m="http://schemas.openxmlformats.org/officeDocument/2006/math">
                    <m:r>
                      <a:rPr lang="en-US" altLang="zh-TW" i="1" dirty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altLang="zh-TW" dirty="0"/>
              </a:p>
              <a:p>
                <a:pPr lvl="1"/>
                <a:endParaRPr lang="en-US" altLang="zh-TW" dirty="0"/>
              </a:p>
              <a:p>
                <a:r>
                  <a:rPr lang="en-US" altLang="zh-TW" dirty="0"/>
                  <a:t>Label Entropy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𝐿𝐸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TW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−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TW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it-IT" altLang="zh-TW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altLang="zh-TW" i="1" dirty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it-IT" altLang="zh-TW" i="1" dirty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b>
                            </m:sSub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it-IT" altLang="zh-TW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i="1" dirty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it-IT" altLang="zh-TW" b="1" i="1" dirty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it-IT" altLang="zh-TW" i="1" dirty="0">
                                <a:latin typeface="Cambria Math" panose="02040503050406030204" pitchFamily="18" charset="0"/>
                              </a:rPr>
                              <m:t>)</m:t>
                            </m:r>
                            <m:func>
                              <m:funcPr>
                                <m:ctrlPr>
                                  <a:rPr lang="it-IT" altLang="zh-TW" i="1" dirty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it-IT" altLang="zh-TW" dirty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sSub>
                                  <m:sSubPr>
                                    <m:ctrlPr>
                                      <a:rPr lang="it-IT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altLang="zh-TW" i="1" dirty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it-IT" altLang="zh-TW" i="1" dirty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sub>
                                </m:sSub>
                                <m:r>
                                  <a:rPr lang="it-IT" altLang="zh-TW" i="1" dirty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it-IT" altLang="zh-TW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TW" i="1" dirty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altLang="zh-TW" i="1" dirty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it-IT" altLang="zh-TW" b="1" i="1" dirty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it-IT" altLang="zh-TW" i="1" dirty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func>
                          </m:e>
                        </m:nary>
                      </m:e>
                    </m:func>
                  </m:oMath>
                </a14:m>
                <a:endParaRPr lang="en-US" altLang="zh-TW" dirty="0"/>
              </a:p>
              <a:p>
                <a:pPr lvl="1"/>
                <a:r>
                  <a:rPr lang="en-US" altLang="zh-TW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dirty="0"/>
                  <a:t> ranges over all possible labels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2" name="內容版面配置區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37" t="-136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40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Appendix</a:t>
            </a:r>
            <a:endParaRPr lang="zh-TW" altLang="en-US" dirty="0"/>
          </a:p>
        </p:txBody>
      </p:sp>
      <p:sp>
        <p:nvSpPr>
          <p:cNvPr id="6" name="動作按鈕: 上一項 5">
            <a:hlinkClick r:id="rId3" action="ppaction://hlinksldjump" highlightClick="1"/>
          </p:cNvPr>
          <p:cNvSpPr/>
          <p:nvPr/>
        </p:nvSpPr>
        <p:spPr bwMode="auto">
          <a:xfrm>
            <a:off x="7959144" y="5718220"/>
            <a:ext cx="515155" cy="334850"/>
          </a:xfrm>
          <a:prstGeom prst="actionButtonBackPrevious">
            <a:avLst/>
          </a:prstGeom>
          <a:ln>
            <a:headEnd type="none" w="med" len="med"/>
            <a:tailEnd type="stealth" w="lg" len="lg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新細明體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85854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br>
              <a:rPr lang="en-US" altLang="zh-TW" dirty="0"/>
            </a:b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4244"/>
            <a:ext cx="4472009" cy="467935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b="1" u="sng" dirty="0" smtClean="0"/>
              <a:t>Web Testing</a:t>
            </a:r>
          </a:p>
          <a:p>
            <a:pPr>
              <a:spcBef>
                <a:spcPts val="600"/>
              </a:spcBef>
            </a:pPr>
            <a:r>
              <a:rPr lang="en-US" altLang="zh-TW" dirty="0" smtClean="0"/>
              <a:t>Test Case Generation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Selenium, Apache </a:t>
            </a:r>
            <a:r>
              <a:rPr lang="en-US" altLang="zh-TW" dirty="0" err="1" smtClean="0"/>
              <a:t>JMeter</a:t>
            </a:r>
            <a:endParaRPr lang="en-US" altLang="zh-TW" dirty="0" smtClean="0"/>
          </a:p>
          <a:p>
            <a:pPr lvl="1">
              <a:spcBef>
                <a:spcPts val="600"/>
              </a:spcBef>
            </a:pPr>
            <a:endParaRPr lang="en-US" altLang="zh-TW" dirty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Test Automation</a:t>
            </a:r>
          </a:p>
          <a:p>
            <a:pPr lvl="1">
              <a:spcBef>
                <a:spcPts val="600"/>
              </a:spcBef>
            </a:pPr>
            <a:r>
              <a:rPr lang="en-US" altLang="zh-TW" dirty="0" err="1" smtClean="0"/>
              <a:t>VeriWeb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Crawljax</a:t>
            </a:r>
            <a:endParaRPr lang="en-US" altLang="zh-TW" dirty="0" smtClean="0"/>
          </a:p>
          <a:p>
            <a:pPr lvl="1">
              <a:spcBef>
                <a:spcPts val="600"/>
              </a:spcBef>
            </a:pPr>
            <a:endParaRPr lang="en-US" altLang="zh-TW" dirty="0" smtClean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Static Analysis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Fault detection, DOM coverage</a:t>
            </a:r>
          </a:p>
          <a:p>
            <a:pPr lvl="1">
              <a:spcBef>
                <a:spcPts val="600"/>
              </a:spcBef>
            </a:pPr>
            <a:endParaRPr lang="en-US" altLang="zh-TW" dirty="0" smtClean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Challenge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Dynamic web applications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300184"/>
            <a:ext cx="863600" cy="476250"/>
          </a:xfrm>
          <a:prstGeom prst="rect">
            <a:avLst/>
          </a:prstGeom>
        </p:spPr>
        <p:txBody>
          <a:bodyPr/>
          <a:lstStyle/>
          <a:p>
            <a:fld id="{C318D430-CCD0-4624-B0E5-CE25C2FDE530}" type="slidenum">
              <a:rPr lang="en-US" altLang="zh-TW" smtClean="0"/>
              <a:pPr/>
              <a:t>5</a:t>
            </a:fld>
            <a:endParaRPr lang="en-US" altLang="zh-TW" dirty="0"/>
          </a:p>
        </p:txBody>
      </p:sp>
      <p:sp>
        <p:nvSpPr>
          <p:cNvPr id="1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49629" y="6381750"/>
            <a:ext cx="1328107" cy="326621"/>
          </a:xfrm>
        </p:spPr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004" y="1445217"/>
            <a:ext cx="1197736" cy="1030053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894" y="1489360"/>
            <a:ext cx="2265495" cy="98591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9553" y="3028532"/>
            <a:ext cx="3917203" cy="18325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07475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br>
              <a:rPr lang="en-US" altLang="zh-TW" dirty="0"/>
            </a:b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</a:rPr>
              <a:t>Background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4244"/>
            <a:ext cx="8229600" cy="467935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b="1" u="sng" dirty="0" smtClean="0"/>
              <a:t>Test Evaluation</a:t>
            </a:r>
          </a:p>
          <a:p>
            <a:pPr>
              <a:spcBef>
                <a:spcPts val="600"/>
              </a:spcBef>
            </a:pPr>
            <a:r>
              <a:rPr lang="en-US" altLang="zh-TW" dirty="0" smtClean="0"/>
              <a:t>Test Oracle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A </a:t>
            </a:r>
            <a:r>
              <a:rPr lang="en-US" altLang="zh-TW" dirty="0"/>
              <a:t>mechanism </a:t>
            </a:r>
            <a:r>
              <a:rPr lang="en-US" altLang="zh-TW" dirty="0" smtClean="0"/>
              <a:t>for </a:t>
            </a:r>
            <a:r>
              <a:rPr lang="en-US" altLang="zh-TW" dirty="0"/>
              <a:t>determining whether a test has been passed or </a:t>
            </a:r>
            <a:r>
              <a:rPr lang="en-US" altLang="zh-TW" dirty="0" smtClean="0"/>
              <a:t>failed</a:t>
            </a:r>
          </a:p>
          <a:p>
            <a:pPr lvl="1">
              <a:spcBef>
                <a:spcPts val="600"/>
              </a:spcBef>
            </a:pPr>
            <a:endParaRPr lang="en-US" altLang="zh-TW" dirty="0" smtClean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Specified Test Oracles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UML, assertions, …</a:t>
            </a:r>
            <a:endParaRPr lang="en-US" altLang="zh-TW" dirty="0"/>
          </a:p>
          <a:p>
            <a:pPr>
              <a:spcBef>
                <a:spcPts val="600"/>
              </a:spcBef>
            </a:pPr>
            <a:endParaRPr lang="en-US" altLang="zh-TW" dirty="0" smtClean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Implicit Test Oracles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Crash, error detection</a:t>
            </a:r>
          </a:p>
          <a:p>
            <a:pPr>
              <a:spcBef>
                <a:spcPts val="600"/>
              </a:spcBef>
            </a:pPr>
            <a:endParaRPr lang="en-US" altLang="zh-TW" dirty="0" smtClean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Derived Test Oracles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Regression testing, Daikon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300184"/>
            <a:ext cx="863600" cy="476250"/>
          </a:xfrm>
          <a:prstGeom prst="rect">
            <a:avLst/>
          </a:prstGeom>
        </p:spPr>
        <p:txBody>
          <a:bodyPr/>
          <a:lstStyle/>
          <a:p>
            <a:fld id="{C318D430-CCD0-4624-B0E5-CE25C2FDE530}" type="slidenum">
              <a:rPr lang="en-US" altLang="zh-TW" smtClean="0"/>
              <a:pPr/>
              <a:t>6</a:t>
            </a:fld>
            <a:endParaRPr lang="en-US" altLang="zh-TW" dirty="0"/>
          </a:p>
        </p:txBody>
      </p:sp>
      <p:sp>
        <p:nvSpPr>
          <p:cNvPr id="1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49629" y="6381750"/>
            <a:ext cx="1328107" cy="326621"/>
          </a:xfrm>
        </p:spPr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465" y="5133974"/>
            <a:ext cx="3533775" cy="8096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5566" y="2801772"/>
            <a:ext cx="4037006" cy="2153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6417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br>
              <a:rPr lang="en-US" altLang="zh-TW" dirty="0"/>
            </a:b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</a:rPr>
              <a:t>Motivation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4244"/>
            <a:ext cx="8229600" cy="467935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dirty="0" smtClean="0"/>
              <a:t>Derive test oracles of web applications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By exploiting their </a:t>
            </a:r>
            <a:r>
              <a:rPr lang="en-US" altLang="zh-TW" dirty="0" smtClean="0">
                <a:solidFill>
                  <a:srgbClr val="FF0000"/>
                </a:solidFill>
              </a:rPr>
              <a:t>execution traces</a:t>
            </a:r>
          </a:p>
          <a:p>
            <a:pPr>
              <a:spcBef>
                <a:spcPts val="600"/>
              </a:spcBef>
            </a:pPr>
            <a:endParaRPr lang="en-US" altLang="zh-TW" dirty="0" smtClean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Test automation bottleneck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Automated test oracles may </a:t>
            </a:r>
            <a:r>
              <a:rPr lang="en-US" altLang="zh-TW" dirty="0" smtClean="0">
                <a:solidFill>
                  <a:srgbClr val="FF0000"/>
                </a:solidFill>
              </a:rPr>
              <a:t>not exist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Reduce the human effort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>
                <a:solidFill>
                  <a:srgbClr val="FF0000"/>
                </a:solidFill>
              </a:rPr>
              <a:t>Enhance automation </a:t>
            </a:r>
            <a:r>
              <a:rPr lang="en-US" altLang="zh-TW" dirty="0" smtClean="0"/>
              <a:t>as much as possible</a:t>
            </a:r>
          </a:p>
          <a:p>
            <a:pPr lvl="1">
              <a:spcBef>
                <a:spcPts val="600"/>
              </a:spcBef>
            </a:pPr>
            <a:endParaRPr lang="en-US" altLang="zh-TW" dirty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Black-box testing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Hard to</a:t>
            </a:r>
            <a:r>
              <a:rPr lang="zh-TW" altLang="en-US" dirty="0" smtClean="0"/>
              <a:t> </a:t>
            </a:r>
            <a:r>
              <a:rPr lang="en-US" altLang="zh-TW" dirty="0" smtClean="0"/>
              <a:t>know how dynamic web applications behave on the client-side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Construct a finite-state machine of the application with current </a:t>
            </a:r>
            <a:r>
              <a:rPr lang="en-US" altLang="zh-TW" dirty="0"/>
              <a:t>version 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300184"/>
            <a:ext cx="863600" cy="476250"/>
          </a:xfrm>
          <a:prstGeom prst="rect">
            <a:avLst/>
          </a:prstGeom>
        </p:spPr>
        <p:txBody>
          <a:bodyPr/>
          <a:lstStyle/>
          <a:p>
            <a:fld id="{C318D430-CCD0-4624-B0E5-CE25C2FDE530}" type="slidenum">
              <a:rPr lang="en-US" altLang="zh-TW" smtClean="0"/>
              <a:pPr/>
              <a:t>7</a:t>
            </a:fld>
            <a:endParaRPr lang="en-US" altLang="zh-TW" dirty="0"/>
          </a:p>
        </p:txBody>
      </p:sp>
      <p:sp>
        <p:nvSpPr>
          <p:cNvPr id="1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49629" y="6381750"/>
            <a:ext cx="1328107" cy="326621"/>
          </a:xfrm>
        </p:spPr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3268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br>
              <a:rPr lang="en-US" altLang="zh-TW" dirty="0"/>
            </a:br>
            <a:r>
              <a:rPr lang="en-US" altLang="zh-TW" sz="2400" dirty="0">
                <a:solidFill>
                  <a:schemeClr val="accent1">
                    <a:lumMod val="50000"/>
                  </a:schemeClr>
                </a:solidFill>
              </a:rPr>
              <a:t>- </a:t>
            </a:r>
            <a:r>
              <a:rPr lang="en-US" altLang="zh-TW" sz="2400" dirty="0" smtClean="0">
                <a:solidFill>
                  <a:schemeClr val="accent1">
                    <a:lumMod val="50000"/>
                  </a:schemeClr>
                </a:solidFill>
              </a:rPr>
              <a:t>Purpose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67544" y="1264244"/>
            <a:ext cx="8229600" cy="4679355"/>
          </a:xfrm>
        </p:spPr>
        <p:txBody>
          <a:bodyPr/>
          <a:lstStyle/>
          <a:p>
            <a:pPr>
              <a:spcBef>
                <a:spcPts val="600"/>
              </a:spcBef>
            </a:pPr>
            <a:r>
              <a:rPr lang="en-US" altLang="zh-TW" dirty="0" smtClean="0"/>
              <a:t>Construct a model to evaluate traces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Pass and fail traces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Easy and efficient for the user</a:t>
            </a:r>
            <a:endParaRPr lang="en-US" altLang="zh-TW" dirty="0"/>
          </a:p>
          <a:p>
            <a:pPr>
              <a:spcBef>
                <a:spcPts val="600"/>
              </a:spcBef>
            </a:pPr>
            <a:endParaRPr lang="en-US" altLang="zh-TW" dirty="0" smtClean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Combine testing &amp; machine learning techniques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Use </a:t>
            </a:r>
            <a:r>
              <a:rPr lang="en-US" altLang="zh-TW" dirty="0" smtClean="0">
                <a:solidFill>
                  <a:srgbClr val="FF0000"/>
                </a:solidFill>
              </a:rPr>
              <a:t>learning model </a:t>
            </a:r>
            <a:r>
              <a:rPr lang="en-US" altLang="zh-TW" dirty="0" smtClean="0"/>
              <a:t>&amp; </a:t>
            </a:r>
            <a:r>
              <a:rPr lang="en-US" altLang="zh-TW" dirty="0" smtClean="0">
                <a:solidFill>
                  <a:srgbClr val="FF0000"/>
                </a:solidFill>
              </a:rPr>
              <a:t>active learning </a:t>
            </a:r>
            <a:r>
              <a:rPr lang="en-US" altLang="zh-TW" dirty="0" smtClean="0"/>
              <a:t>to find a solution for test evaluation</a:t>
            </a:r>
            <a:endParaRPr lang="en-US" altLang="zh-TW" dirty="0"/>
          </a:p>
          <a:p>
            <a:pPr>
              <a:spcBef>
                <a:spcPts val="600"/>
              </a:spcBef>
            </a:pPr>
            <a:endParaRPr lang="en-US" altLang="zh-TW" dirty="0" smtClean="0"/>
          </a:p>
          <a:p>
            <a:pPr>
              <a:spcBef>
                <a:spcPts val="600"/>
              </a:spcBef>
            </a:pPr>
            <a:r>
              <a:rPr lang="en-US" altLang="zh-TW" dirty="0" smtClean="0"/>
              <a:t>Web user interface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Easy to manipulate and view the traces</a:t>
            </a:r>
          </a:p>
          <a:p>
            <a:pPr lvl="1">
              <a:spcBef>
                <a:spcPts val="600"/>
              </a:spcBef>
            </a:pPr>
            <a:r>
              <a:rPr lang="en-US" altLang="zh-TW" dirty="0" smtClean="0"/>
              <a:t>No installations and settings</a:t>
            </a:r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4294967295"/>
          </p:nvPr>
        </p:nvSpPr>
        <p:spPr>
          <a:xfrm>
            <a:off x="8172450" y="6300184"/>
            <a:ext cx="863600" cy="476250"/>
          </a:xfrm>
          <a:prstGeom prst="rect">
            <a:avLst/>
          </a:prstGeom>
        </p:spPr>
        <p:txBody>
          <a:bodyPr/>
          <a:lstStyle/>
          <a:p>
            <a:fld id="{C318D430-CCD0-4624-B0E5-CE25C2FDE530}" type="slidenum">
              <a:rPr lang="en-US" altLang="zh-TW" smtClean="0"/>
              <a:pPr/>
              <a:t>8</a:t>
            </a:fld>
            <a:endParaRPr lang="en-US" altLang="zh-TW" dirty="0"/>
          </a:p>
        </p:txBody>
      </p:sp>
      <p:sp>
        <p:nvSpPr>
          <p:cNvPr id="19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149629" y="6381750"/>
            <a:ext cx="1328107" cy="326621"/>
          </a:xfrm>
        </p:spPr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4010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pPr>
              <a:lnSpc>
                <a:spcPct val="110000"/>
              </a:lnSpc>
            </a:pPr>
            <a:r>
              <a:rPr lang="en-US" altLang="zh-TW" sz="2800" b="1" u="sng" dirty="0" smtClean="0"/>
              <a:t>Methodology</a:t>
            </a:r>
            <a:endParaRPr lang="en-US" altLang="zh-TW" sz="2800" b="1" u="sng" dirty="0"/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Test Oracle Learning System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Trace Collector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 lvl="1">
              <a:lnSpc>
                <a:spcPct val="110000"/>
              </a:lnSpc>
            </a:pPr>
            <a:r>
              <a:rPr lang="en-US" altLang="zh-TW" sz="2400" b="1" dirty="0" smtClean="0">
                <a:solidFill>
                  <a:schemeClr val="bg1">
                    <a:lumMod val="65000"/>
                  </a:schemeClr>
                </a:solidFill>
              </a:rPr>
              <a:t>Learner</a:t>
            </a:r>
            <a:endParaRPr lang="en-US" altLang="zh-TW" sz="2400" b="1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Experiment </a:t>
            </a:r>
            <a:r>
              <a:rPr lang="en-US" altLang="zh-TW" sz="2800" b="1" dirty="0">
                <a:solidFill>
                  <a:schemeClr val="bg1">
                    <a:lumMod val="65000"/>
                  </a:schemeClr>
                </a:solidFill>
              </a:rPr>
              <a:t>Results</a:t>
            </a:r>
          </a:p>
          <a:p>
            <a:pPr>
              <a:lnSpc>
                <a:spcPct val="110000"/>
              </a:lnSpc>
            </a:pPr>
            <a:r>
              <a:rPr lang="en-US" altLang="zh-TW" sz="2800" b="1" dirty="0" smtClean="0">
                <a:solidFill>
                  <a:schemeClr val="bg1">
                    <a:lumMod val="65000"/>
                  </a:schemeClr>
                </a:solidFill>
              </a:rPr>
              <a:t>Conclusion</a:t>
            </a:r>
            <a:endParaRPr lang="en-US" altLang="zh-TW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204EC9-4557-4408-9861-87683A4D77CB}" type="datetime4">
              <a:rPr lang="en-US" altLang="zh-TW" smtClean="0"/>
              <a:t>July 3, 2015</a:t>
            </a:fld>
            <a:endParaRPr 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2212C0-5267-4ECC-BC92-DC4ECF094615}" type="slidenum">
              <a:rPr lang="en-US" altLang="zh-TW" smtClean="0"/>
              <a:pPr/>
              <a:t>9</a:t>
            </a:fld>
            <a:endParaRPr lang="en-US" altLang="zh-TW" dirty="0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34841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RSTJOHNSON@RUV3EBKMVWQLHYEK" val="2640"/>
  <p:tag name="PREAMBLE" val="\documentclass{article}&#10;\pagestyle{empty}&#10;\usepackage{xspace,amssymb,amsfonts,amsmath}&#10;\usepackage{color}&#10;\usepackage{TeX4PPT}&#10;"/>
  <p:tag name="MAGPC" val="200"/>
  <p:tag name="FONTSIZE" val="10"/>
</p:tagLst>
</file>

<file path=ppt/theme/theme1.xml><?xml version="1.0" encoding="utf-8"?>
<a:theme xmlns:a="http://schemas.openxmlformats.org/drawingml/2006/main" name="Yuan-Hao Chang's Template">
  <a:themeElements>
    <a:clrScheme name="Yuan-Hao Chang's 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Yuan-Hao Chang's Template">
      <a:majorFont>
        <a:latin typeface="Arial"/>
        <a:ea typeface="標楷體"/>
        <a:cs typeface=""/>
      </a:majorFont>
      <a:minorFont>
        <a:latin typeface="Arial"/>
        <a:ea typeface="標楷體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57150" cap="flat" cmpd="sng" algn="ctr">
          <a:solidFill>
            <a:srgbClr val="FF0000"/>
          </a:solidFill>
          <a:prstDash val="solid"/>
          <a:round/>
          <a:headEnd type="none" w="med" len="med"/>
          <a:tailEnd type="stealth" w="lg" len="lg"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TW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新細明體" pitchFamily="18" charset="-120"/>
          </a:defRPr>
        </a:defPPr>
      </a:lstStyle>
    </a:lnDef>
  </a:objectDefaults>
  <a:extraClrSchemeLst>
    <a:extraClrScheme>
      <a:clrScheme name="Yuan-Hao Chang's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Yuan-Hao Chang's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Yuan-Hao Chang's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15758</TotalTime>
  <Words>2322</Words>
  <Application>Microsoft Office PowerPoint</Application>
  <PresentationFormat>如螢幕大小 (4:3)</PresentationFormat>
  <Paragraphs>574</Paragraphs>
  <Slides>40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7" baseType="lpstr">
      <vt:lpstr>新細明體</vt:lpstr>
      <vt:lpstr>標楷體</vt:lpstr>
      <vt:lpstr>Arial</vt:lpstr>
      <vt:lpstr>Cambria Math</vt:lpstr>
      <vt:lpstr>Times New Roman</vt:lpstr>
      <vt:lpstr>Traditional Arabic</vt:lpstr>
      <vt:lpstr>Yuan-Hao Chang's Template</vt:lpstr>
      <vt:lpstr>PowerPoint 簡報</vt:lpstr>
      <vt:lpstr>Outline</vt:lpstr>
      <vt:lpstr>Outline</vt:lpstr>
      <vt:lpstr>Introduction - Background</vt:lpstr>
      <vt:lpstr>Introduction - Background</vt:lpstr>
      <vt:lpstr>Introduction - Background</vt:lpstr>
      <vt:lpstr>Introduction - Motivation</vt:lpstr>
      <vt:lpstr>Introduction - Purpose</vt:lpstr>
      <vt:lpstr>Outline</vt:lpstr>
      <vt:lpstr>Methodology</vt:lpstr>
      <vt:lpstr>Methodology</vt:lpstr>
      <vt:lpstr>Methodology</vt:lpstr>
      <vt:lpstr>Outline</vt:lpstr>
      <vt:lpstr>System Overview</vt:lpstr>
      <vt:lpstr>Trace Collector</vt:lpstr>
      <vt:lpstr>Feature Extraction</vt:lpstr>
      <vt:lpstr>Outline</vt:lpstr>
      <vt:lpstr>Learner</vt:lpstr>
      <vt:lpstr>Learner</vt:lpstr>
      <vt:lpstr>UI for Labeling Traces</vt:lpstr>
      <vt:lpstr>Sampling Strategies</vt:lpstr>
      <vt:lpstr>Sampling Strategies</vt:lpstr>
      <vt:lpstr>Outline</vt:lpstr>
      <vt:lpstr>Experiment Results</vt:lpstr>
      <vt:lpstr>Experiment Results</vt:lpstr>
      <vt:lpstr>State-Feature Set</vt:lpstr>
      <vt:lpstr>Keyword-Feature Set</vt:lpstr>
      <vt:lpstr>PowerPoint 簡報</vt:lpstr>
      <vt:lpstr>PowerPoint 簡報</vt:lpstr>
      <vt:lpstr>PowerPoint 簡報</vt:lpstr>
      <vt:lpstr>Outline</vt:lpstr>
      <vt:lpstr>Conclusion</vt:lpstr>
      <vt:lpstr>Future Work</vt:lpstr>
      <vt:lpstr>Q&amp;A   Thanks for your attention</vt:lpstr>
      <vt:lpstr>References</vt:lpstr>
      <vt:lpstr>References</vt:lpstr>
      <vt:lpstr>Appendix</vt:lpstr>
      <vt:lpstr>Appendix</vt:lpstr>
      <vt:lpstr>Appendix</vt:lpstr>
      <vt:lpstr>Appendix</vt:lpstr>
    </vt:vector>
  </TitlesOfParts>
  <Company>NEWS Lab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Endurance Enhancement of Flash-Memory Storage Systems: An Efficient Static Wear Leveling Design</dc:title>
  <dc:creator>Yu-Cheng Chang</dc:creator>
  <cp:lastModifiedBy>吳庭棻</cp:lastModifiedBy>
  <cp:revision>1959</cp:revision>
  <cp:lastPrinted>2015-07-03T04:05:40Z</cp:lastPrinted>
  <dcterms:created xsi:type="dcterms:W3CDTF">2007-03-22T05:32:52Z</dcterms:created>
  <dcterms:modified xsi:type="dcterms:W3CDTF">2015-07-03T04:07:59Z</dcterms:modified>
</cp:coreProperties>
</file>